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6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4B69-1F80-4EAF-B258-7F6CAFC342D1}" type="datetimeFigureOut">
              <a:rPr lang="en-US" smtClean="0"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2D3C-2019-4281-9A68-F5016206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Clean India…Green India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2057401" y="0"/>
            <a:ext cx="4953000" cy="8458198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622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Importance of Trees in Life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9300" y="-190499"/>
            <a:ext cx="5029200" cy="8610600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203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Pollution-free India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1200" y="-228600"/>
            <a:ext cx="5105400" cy="8610600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002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Clean India...Green India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458200" cy="5257800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85535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No space for Pollution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" y="1600200"/>
            <a:ext cx="8458200" cy="4876800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038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Be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Civilized,Don’t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Cut Trees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86799" cy="4953000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53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No Space for Pollution in Life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400" y="-228602"/>
            <a:ext cx="5029199" cy="8686801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103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Trees Give Us Peace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6208" r="4547" b="4166"/>
          <a:stretch/>
        </p:blipFill>
        <p:spPr>
          <a:xfrm>
            <a:off x="304799" y="1524000"/>
            <a:ext cx="8610601" cy="5105400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47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See,how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trees are helpful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400" y="-228602"/>
            <a:ext cx="5029201" cy="8686802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747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Clean </a:t>
            </a:r>
            <a:r>
              <a:rPr lang="en-US" b="1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India..Green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 India</a:t>
            </a:r>
            <a:endParaRPr lang="en-US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02" y="-190503"/>
            <a:ext cx="5105397" cy="8534402"/>
          </a:xfrm>
          <a:prstGeom prst="rect">
            <a:avLst/>
          </a:prstGeom>
          <a:ln w="2286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725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Clean India…Green India</vt:lpstr>
      <vt:lpstr>Pollution-free India</vt:lpstr>
      <vt:lpstr>Clean India...Green India</vt:lpstr>
      <vt:lpstr>No space for Pollution</vt:lpstr>
      <vt:lpstr>Be Civilized,Don’t Cut Trees</vt:lpstr>
      <vt:lpstr>No Space for Pollution in Life</vt:lpstr>
      <vt:lpstr>Trees Give Us Peace</vt:lpstr>
      <vt:lpstr>See,how trees are helpful</vt:lpstr>
      <vt:lpstr>Clean India..Green India</vt:lpstr>
      <vt:lpstr>Importance of Trees in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compaq</dc:creator>
  <cp:lastModifiedBy>compaq</cp:lastModifiedBy>
  <cp:revision>5</cp:revision>
  <dcterms:created xsi:type="dcterms:W3CDTF">2010-03-17T16:40:11Z</dcterms:created>
  <dcterms:modified xsi:type="dcterms:W3CDTF">2010-03-17T17:36:29Z</dcterms:modified>
</cp:coreProperties>
</file>