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1" r:id="rId5"/>
    <p:sldId id="262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0D93-5E70-4FA5-B886-36655849FA81}" type="datetimeFigureOut">
              <a:rPr lang="ru-RU" smtClean="0"/>
              <a:pPr/>
              <a:t>14.06.2010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36C0-1C5D-483F-8167-792ECB820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0D93-5E70-4FA5-B886-36655849FA81}" type="datetimeFigureOut">
              <a:rPr lang="ru-RU" smtClean="0"/>
              <a:pPr/>
              <a:t>14.06.2010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36C0-1C5D-483F-8167-792ECB820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0D93-5E70-4FA5-B886-36655849FA81}" type="datetimeFigureOut">
              <a:rPr lang="ru-RU" smtClean="0"/>
              <a:pPr/>
              <a:t>14.06.2010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36C0-1C5D-483F-8167-792ECB820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0D93-5E70-4FA5-B886-36655849FA81}" type="datetimeFigureOut">
              <a:rPr lang="ru-RU" smtClean="0"/>
              <a:pPr/>
              <a:t>14.06.2010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36C0-1C5D-483F-8167-792ECB820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0D93-5E70-4FA5-B886-36655849FA81}" type="datetimeFigureOut">
              <a:rPr lang="ru-RU" smtClean="0"/>
              <a:pPr/>
              <a:t>14.06.2010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36C0-1C5D-483F-8167-792ECB820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0D93-5E70-4FA5-B886-36655849FA81}" type="datetimeFigureOut">
              <a:rPr lang="ru-RU" smtClean="0"/>
              <a:pPr/>
              <a:t>14.06.2010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36C0-1C5D-483F-8167-792ECB820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0D93-5E70-4FA5-B886-36655849FA81}" type="datetimeFigureOut">
              <a:rPr lang="ru-RU" smtClean="0"/>
              <a:pPr/>
              <a:t>14.06.2010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36C0-1C5D-483F-8167-792ECB820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0D93-5E70-4FA5-B886-36655849FA81}" type="datetimeFigureOut">
              <a:rPr lang="ru-RU" smtClean="0"/>
              <a:pPr/>
              <a:t>14.06.2010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36C0-1C5D-483F-8167-792ECB820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0D93-5E70-4FA5-B886-36655849FA81}" type="datetimeFigureOut">
              <a:rPr lang="ru-RU" smtClean="0"/>
              <a:pPr/>
              <a:t>14.06.2010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36C0-1C5D-483F-8167-792ECB820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0D93-5E70-4FA5-B886-36655849FA81}" type="datetimeFigureOut">
              <a:rPr lang="ru-RU" smtClean="0"/>
              <a:pPr/>
              <a:t>14.06.2010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36C0-1C5D-483F-8167-792ECB820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0D93-5E70-4FA5-B886-36655849FA81}" type="datetimeFigureOut">
              <a:rPr lang="ru-RU" smtClean="0"/>
              <a:pPr/>
              <a:t>14.06.2010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36C0-1C5D-483F-8167-792ECB820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30D93-5E70-4FA5-B886-36655849FA81}" type="datetimeFigureOut">
              <a:rPr lang="ru-RU" smtClean="0"/>
              <a:pPr/>
              <a:t>14.06.2010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536C0-1C5D-483F-8167-792ECB820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556792"/>
            <a:ext cx="7851648" cy="208823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My breakfast at school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and home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572008"/>
            <a:ext cx="7854696" cy="1752600"/>
          </a:xfrm>
        </p:spPr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Mitriasova</a:t>
            </a:r>
            <a:r>
              <a:rPr lang="en-US" dirty="0" smtClean="0"/>
              <a:t> Anastasia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en-US" dirty="0" smtClean="0"/>
              <a:t>Gymnasium</a:t>
            </a:r>
            <a:r>
              <a:rPr lang="ru-RU" dirty="0" smtClean="0"/>
              <a:t> № 140»</a:t>
            </a:r>
          </a:p>
          <a:p>
            <a:r>
              <a:rPr lang="en-US" dirty="0" smtClean="0"/>
              <a:t>Omsk, Russia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85850" y="571480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</a:rPr>
              <a:t>Школьные каши</a:t>
            </a:r>
            <a:endParaRPr lang="ru-RU" sz="48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6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2428868"/>
            <a:ext cx="3140410" cy="224793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86380" y="1357298"/>
            <a:ext cx="3514740" cy="21431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7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00562" y="3929066"/>
            <a:ext cx="3500462" cy="21431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714348" y="4714884"/>
            <a:ext cx="2594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гречневая каша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072066" y="3429000"/>
            <a:ext cx="2267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рисовая каша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00628" y="6143644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пшенная каша</a:t>
            </a:r>
            <a:endParaRPr lang="ru-RU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</a:rPr>
              <a:t>Домашний завтрак, который готовит  мама </a:t>
            </a:r>
            <a:endParaRPr lang="ru-RU" sz="48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4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86116" y="1857364"/>
            <a:ext cx="2905132" cy="221457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222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3143248"/>
            <a:ext cx="2714620" cy="221455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4444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29322" y="3571876"/>
            <a:ext cx="2643206" cy="20717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 flipH="1">
            <a:off x="3903339" y="4286256"/>
            <a:ext cx="1597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яичница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00034" y="5357826"/>
            <a:ext cx="2455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о</a:t>
            </a:r>
            <a:r>
              <a:rPr lang="ru-RU" sz="2400" b="1" dirty="0" smtClean="0"/>
              <a:t>вощной салат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72198" y="5715016"/>
            <a:ext cx="2586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к</a:t>
            </a:r>
            <a:r>
              <a:rPr lang="ru-RU" sz="2400" b="1" dirty="0" smtClean="0"/>
              <a:t>рабовый салат</a:t>
            </a:r>
            <a:endParaRPr lang="ru-RU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Моя любимая еда….</a:t>
            </a: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омлет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857364"/>
            <a:ext cx="3198369" cy="22860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357290" y="4071942"/>
            <a:ext cx="1414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омлет</a:t>
            </a:r>
            <a:endParaRPr lang="ru-RU" sz="3600" b="1" dirty="0"/>
          </a:p>
        </p:txBody>
      </p:sp>
      <p:pic>
        <p:nvPicPr>
          <p:cNvPr id="6" name="Рисунок 5" descr="сосиски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1714488"/>
            <a:ext cx="2357454" cy="17145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286380" y="3500438"/>
            <a:ext cx="1755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сосиски</a:t>
            </a:r>
            <a:endParaRPr lang="ru-RU" sz="3600" b="1" dirty="0"/>
          </a:p>
        </p:txBody>
      </p:sp>
      <p:pic>
        <p:nvPicPr>
          <p:cNvPr id="8" name="Рисунок 7" descr="88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14744" y="4214818"/>
            <a:ext cx="2643206" cy="17781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5857884" y="5857892"/>
            <a:ext cx="2446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и</a:t>
            </a:r>
            <a:r>
              <a:rPr lang="ru-RU" sz="2800" b="1" dirty="0" smtClean="0"/>
              <a:t>  </a:t>
            </a:r>
            <a:r>
              <a:rPr lang="ru-RU" sz="2800" b="1" dirty="0" smtClean="0"/>
              <a:t>бутерброды</a:t>
            </a:r>
            <a:endParaRPr lang="ru-RU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5400" dirty="0" smtClean="0">
                <a:solidFill>
                  <a:srgbClr val="FF0000"/>
                </a:solidFill>
              </a:rPr>
              <a:t>Мои любимые лакомства</a:t>
            </a: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66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2976" y="4214818"/>
            <a:ext cx="2286016" cy="21431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7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1785926"/>
            <a:ext cx="2428892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11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86578" y="1285860"/>
            <a:ext cx="1866900" cy="1905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555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0430" y="3357562"/>
            <a:ext cx="2214578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99999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57818" y="4286256"/>
            <a:ext cx="3500432" cy="21431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i.jpe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14678" y="1357298"/>
            <a:ext cx="2551506" cy="16430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857224" y="3929066"/>
            <a:ext cx="2058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булочки</a:t>
            </a:r>
            <a:endParaRPr lang="ru-R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572132" y="3857628"/>
            <a:ext cx="18085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сырки</a:t>
            </a:r>
            <a:endParaRPr lang="ru-RU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786446" y="2643182"/>
            <a:ext cx="1798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яблоко</a:t>
            </a:r>
            <a:endParaRPr lang="ru-R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143240" y="2571744"/>
            <a:ext cx="1886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бублики</a:t>
            </a:r>
            <a:endParaRPr lang="ru-RU" sz="3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Мои любимые напитки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11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72066" y="2643182"/>
            <a:ext cx="3071834" cy="230981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22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14612" y="1928802"/>
            <a:ext cx="1250952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55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4348" y="1500174"/>
            <a:ext cx="1597924" cy="2000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33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7158" y="3786190"/>
            <a:ext cx="1467711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44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71736" y="4143380"/>
            <a:ext cx="1428760" cy="2000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1000100" y="3357562"/>
            <a:ext cx="2143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соки</a:t>
            </a:r>
            <a:endParaRPr lang="ru-RU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215074" y="5000636"/>
            <a:ext cx="10166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чай</a:t>
            </a:r>
            <a:endParaRPr lang="ru-RU" sz="3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55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My breakfast at school  and home</vt:lpstr>
      <vt:lpstr>Школьные каши</vt:lpstr>
      <vt:lpstr>Домашний завтрак, который готовит  мама </vt:lpstr>
      <vt:lpstr>Моя любимая еда….</vt:lpstr>
      <vt:lpstr> Мои любимые лакомства</vt:lpstr>
      <vt:lpstr>Мои любимые напитки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Мои завтраки</dc:title>
  <dc:creator>XP GAME 2008</dc:creator>
  <cp:lastModifiedBy>Татьяна</cp:lastModifiedBy>
  <cp:revision>12</cp:revision>
  <dcterms:created xsi:type="dcterms:W3CDTF">2002-01-01T04:14:59Z</dcterms:created>
  <dcterms:modified xsi:type="dcterms:W3CDTF">2010-06-13T17:41:17Z</dcterms:modified>
</cp:coreProperties>
</file>