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69" r:id="rId6"/>
    <p:sldId id="259" r:id="rId7"/>
    <p:sldId id="264" r:id="rId8"/>
    <p:sldId id="260" r:id="rId9"/>
    <p:sldId id="261" r:id="rId10"/>
    <p:sldId id="262" r:id="rId11"/>
    <p:sldId id="263" r:id="rId12"/>
    <p:sldId id="265" r:id="rId13"/>
    <p:sldId id="270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24011691_190x254_LOR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Trafford CYPS logo GIF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138863"/>
            <a:ext cx="1571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D4FC-80F9-488D-B46D-EA11927A983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CC78-7EE5-4453-9FAE-F8BD4918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edexcel.com/quals/bte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.uk/imgres?imgurl=http://www.nikys-sports.com/productcart/pc/catalog/world-cup-trophy-1_319_general.jpg&amp;imgrefurl=http://www.nikys-sports.com/productcart/pc/viewPrd.asp?idcategory=96&amp;idproduct=2940&amp;usg=__JuvB8qbgwwC1uvDiygdsWDqz7QU=&amp;h=300&amp;w=300&amp;sz=11&amp;hl=en&amp;start=10&amp;um=1&amp;itbs=1&amp;tbnid=UNxJe-JfMVLLqM:&amp;tbnh=116&amp;tbnw=116&amp;prev=/images?q=world+cup+tophie&amp;hl=en&amp;safe=active&amp;um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YEAR 9 ENTERPRISE DAY 2010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1779" b="11764"/>
          <a:stretch>
            <a:fillRect/>
          </a:stretch>
        </p:blipFill>
        <p:spPr bwMode="auto">
          <a:xfrm>
            <a:off x="2428860" y="1785926"/>
            <a:ext cx="48577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3357586" cy="38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97144">
            <a:off x="-1112710" y="823528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2060"/>
                </a:solidFill>
              </a:rPr>
              <a:t>Spain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643435" cy="464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929198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500570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Core Value: UNITY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92839">
            <a:off x="941937" y="47167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South Africa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5714" t="27143" r="27143" b="10000"/>
          <a:stretch>
            <a:fillRect/>
          </a:stretch>
        </p:blipFill>
        <p:spPr bwMode="auto">
          <a:xfrm>
            <a:off x="1785918" y="314324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3643314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Core Value:</a:t>
            </a: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ACCEPT CULTURE OR SUCCESS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Activity Two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Your t-shirt will be sold via FIFA.com, in their online shop. </a:t>
            </a:r>
            <a:r>
              <a:rPr lang="en-GB" sz="4000" dirty="0" smtClean="0">
                <a:solidFill>
                  <a:srgbClr val="002060"/>
                </a:solidFill>
              </a:rPr>
              <a:t>	</a:t>
            </a:r>
          </a:p>
          <a:p>
            <a:pPr algn="ctr">
              <a:buNone/>
            </a:pPr>
            <a:endParaRPr lang="en-GB" sz="40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Write 250 words explaining the rational of your design</a:t>
            </a:r>
          </a:p>
          <a:p>
            <a:pPr algn="ctr">
              <a:buNone/>
            </a:pP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Think about...</a:t>
            </a:r>
          </a:p>
          <a:p>
            <a:pPr algn="ctr"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sz="2600" dirty="0" smtClean="0">
                <a:solidFill>
                  <a:srgbClr val="002060"/>
                </a:solidFill>
                <a:latin typeface="Comic Sans MS" pitchFamily="66" charset="0"/>
              </a:rPr>
              <a:t>What FIFA value does it represent?</a:t>
            </a:r>
          </a:p>
          <a:p>
            <a:pPr algn="ctr"/>
            <a:r>
              <a:rPr lang="en-GB" sz="2600" dirty="0" smtClean="0">
                <a:solidFill>
                  <a:srgbClr val="002060"/>
                </a:solidFill>
                <a:latin typeface="Comic Sans MS" pitchFamily="66" charset="0"/>
              </a:rPr>
              <a:t>Where did the inspiration for your design come from?</a:t>
            </a:r>
          </a:p>
          <a:p>
            <a:pPr algn="ctr"/>
            <a:r>
              <a:rPr lang="en-GB" sz="2600" dirty="0" smtClean="0">
                <a:solidFill>
                  <a:srgbClr val="002060"/>
                </a:solidFill>
                <a:latin typeface="Comic Sans MS" pitchFamily="66" charset="0"/>
              </a:rPr>
              <a:t>What are you trying to suggest through the imagery of your design?</a:t>
            </a: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357826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rot="21379317">
            <a:off x="456244" y="120810"/>
            <a:ext cx="802278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3399"/>
                </a:solidFill>
              </a:rPr>
              <a:t>Business Administration and Finance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	Key Themes </a:t>
            </a:r>
          </a:p>
          <a:p>
            <a:pPr eaLnBrk="1" hangingPunct="1"/>
            <a:r>
              <a:rPr lang="en-US" sz="2400" dirty="0" smtClean="0"/>
              <a:t>Develop the skill needed to run a business. </a:t>
            </a:r>
          </a:p>
          <a:p>
            <a:pPr eaLnBrk="1" hangingPunct="1"/>
            <a:r>
              <a:rPr lang="en-US" sz="2400" dirty="0" smtClean="0"/>
              <a:t>You have the opportunity to set up and run your own business in school.  </a:t>
            </a:r>
          </a:p>
          <a:p>
            <a:pPr eaLnBrk="1" hangingPunct="1"/>
            <a:r>
              <a:rPr lang="en-US" sz="2400" dirty="0" smtClean="0"/>
              <a:t>Look at how you should manage your personal finances and business finance.</a:t>
            </a:r>
          </a:p>
          <a:p>
            <a:pPr eaLnBrk="1" hangingPunct="1"/>
            <a:r>
              <a:rPr lang="en-US" sz="2400" dirty="0" smtClean="0"/>
              <a:t>Find out why teamwork and communication is so important to a business.</a:t>
            </a:r>
          </a:p>
          <a:p>
            <a:pPr eaLnBrk="1" hangingPunct="1"/>
            <a:r>
              <a:rPr lang="en-US" sz="2400" dirty="0" smtClean="0"/>
              <a:t>Learn in and out of the classroom from experts such as: O2, Manchester United, The Trafford Centre.</a:t>
            </a:r>
            <a:endParaRPr lang="en-GB" sz="2400" dirty="0" smtClean="0"/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/>
          </a:p>
        </p:txBody>
      </p:sp>
      <p:pic>
        <p:nvPicPr>
          <p:cNvPr id="15364" name="Picture 3" descr="Trafford CYPS logo 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38" y="6099175"/>
            <a:ext cx="1571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400" b="1" dirty="0" smtClean="0"/>
              <a:t>The Course</a:t>
            </a:r>
          </a:p>
          <a:p>
            <a:r>
              <a:rPr lang="en-GB" sz="2400" dirty="0" smtClean="0"/>
              <a:t>The qualification is the equivalent to 7 GCSE’s</a:t>
            </a:r>
          </a:p>
          <a:p>
            <a:endParaRPr lang="en-GB" sz="2400" dirty="0" smtClean="0"/>
          </a:p>
          <a:p>
            <a:r>
              <a:rPr lang="en-GB" sz="2400" dirty="0" smtClean="0"/>
              <a:t>The learning is 100% applied to running your own businesses with the support of business such as; 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The course is delivered across 6 periods a week with 2 more periods of Additional Learning time in a subject of your choice</a:t>
            </a:r>
          </a:p>
          <a:p>
            <a:endParaRPr lang="en-GB" sz="2400" dirty="0" smtClean="0"/>
          </a:p>
          <a:p>
            <a:r>
              <a:rPr lang="en-GB" sz="2400" dirty="0" smtClean="0"/>
              <a:t>The assessment is largely coursework based with 2 examined topics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Part of the course involved ‘the project’ which is a portfolio of work on a subject/interest/hobby of your choice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 rot="21379317"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3399"/>
                </a:solidFill>
              </a:rPr>
              <a:t>Business Administration and Finance</a:t>
            </a:r>
          </a:p>
        </p:txBody>
      </p:sp>
      <p:pic>
        <p:nvPicPr>
          <p:cNvPr id="5" name="Picture 2" descr="http://www.mobileindustryreview.com/wp-content/uploads/2008/12/files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4" descr="http://sportige.com/wp-content/uploads/2009/05/manchester-uni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71810"/>
            <a:ext cx="492171" cy="490431"/>
          </a:xfrm>
          <a:prstGeom prst="rect">
            <a:avLst/>
          </a:prstGeom>
          <a:noFill/>
        </p:spPr>
      </p:pic>
      <p:pic>
        <p:nvPicPr>
          <p:cNvPr id="7" name="Picture 6" descr="http://www.motiv.org.uk/images/Trafford_Centre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071810"/>
            <a:ext cx="75767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qualification is the equivalent to 4 GCSE’s</a:t>
            </a:r>
          </a:p>
          <a:p>
            <a:endParaRPr lang="en-GB" sz="2400" dirty="0" smtClean="0"/>
          </a:p>
          <a:p>
            <a:r>
              <a:rPr lang="en-GB" sz="2400" dirty="0" smtClean="0"/>
              <a:t>The assessment is entirely coursework based</a:t>
            </a:r>
          </a:p>
          <a:p>
            <a:endParaRPr lang="en-GB" sz="2400" dirty="0" smtClean="0"/>
          </a:p>
          <a:p>
            <a:r>
              <a:rPr lang="en-GB" sz="2400" dirty="0" smtClean="0"/>
              <a:t> An applied approach to learning delivered over 6 periods a week</a:t>
            </a:r>
          </a:p>
          <a:p>
            <a:endParaRPr lang="en-GB" sz="2400" dirty="0" smtClean="0"/>
          </a:p>
          <a:p>
            <a:r>
              <a:rPr lang="en-GB" sz="2400" dirty="0" smtClean="0"/>
              <a:t>Topic areas include: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finance, marketing, communication, running a business online etc...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Edexcel - advancing learning, changing liv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619250" cy="561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28860" y="57148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BTEC Firsts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WINNERS!!!!</a:t>
            </a:r>
            <a:endParaRPr lang="en-GB" dirty="0"/>
          </a:p>
        </p:txBody>
      </p:sp>
      <p:pic>
        <p:nvPicPr>
          <p:cNvPr id="31746" name="Picture 2" descr="http://t1.gstatic.com/images?q=tbn:UNxJe-JfMVLLqM:http://www.nikys-sports.com/productcart/pc/catalog/world-cup-trophy-1_319_gene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104900" cy="1104901"/>
          </a:xfrm>
          <a:prstGeom prst="rect">
            <a:avLst/>
          </a:prstGeom>
          <a:noFill/>
        </p:spPr>
      </p:pic>
      <p:pic>
        <p:nvPicPr>
          <p:cNvPr id="31748" name="Picture 4" descr="http://t1.gstatic.com/images?q=tbn:UNxJe-JfMVLLqM:http://www.nikys-sports.com/productcart/pc/catalog/world-cup-trophy-1_319_genera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28"/>
            <a:ext cx="1104900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Learning Objectives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Demonstration of your </a:t>
            </a:r>
            <a:r>
              <a:rPr lang="en-GB" i="1" dirty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en-GB" i="1" dirty="0" smtClean="0">
                <a:solidFill>
                  <a:srgbClr val="002060"/>
                </a:solidFill>
                <a:latin typeface="Comic Sans MS" pitchFamily="66" charset="0"/>
              </a:rPr>
              <a:t>nterprise capability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Develop an understanding of what is meant by a businesses </a:t>
            </a:r>
            <a:r>
              <a:rPr lang="en-GB" i="1" dirty="0" smtClean="0">
                <a:solidFill>
                  <a:srgbClr val="002060"/>
                </a:solidFill>
                <a:latin typeface="Comic Sans MS" pitchFamily="66" charset="0"/>
              </a:rPr>
              <a:t>core values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Appreciate the importance of </a:t>
            </a:r>
            <a:r>
              <a:rPr lang="en-GB" i="1" dirty="0" smtClean="0">
                <a:solidFill>
                  <a:srgbClr val="002060"/>
                </a:solidFill>
                <a:latin typeface="Comic Sans MS" pitchFamily="66" charset="0"/>
              </a:rPr>
              <a:t>team working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in improving your </a:t>
            </a:r>
            <a:r>
              <a:rPr lang="en-GB" i="1" dirty="0" smtClean="0">
                <a:solidFill>
                  <a:srgbClr val="002060"/>
                </a:solidFill>
                <a:latin typeface="Comic Sans MS" pitchFamily="66" charset="0"/>
              </a:rPr>
              <a:t>learning and performance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FIFA’s Mission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	'Develop the game, touch the world, build a better future'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1681166" cy="13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FIFA’s Core Values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Authenticity.</a:t>
            </a:r>
            <a:r>
              <a:rPr lang="en-GB" dirty="0" smtClean="0">
                <a:solidFill>
                  <a:srgbClr val="002060"/>
                </a:solidFill>
              </a:rPr>
              <a:t> We believe that football must remain a simple, beautiful game played by, enjoyed by and touching the lives of all people far and wide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Unity.</a:t>
            </a:r>
            <a:r>
              <a:rPr lang="en-GB" dirty="0" smtClean="0">
                <a:solidFill>
                  <a:srgbClr val="002060"/>
                </a:solidFill>
              </a:rPr>
              <a:t> We believe it is FIFA´s responsibility to bring people and countries together through football regardless of gender, ethnic background, faith or culture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Performance</a:t>
            </a:r>
            <a:r>
              <a:rPr lang="en-GB" dirty="0" smtClean="0">
                <a:solidFill>
                  <a:srgbClr val="002060"/>
                </a:solidFill>
              </a:rPr>
              <a:t>. We believe that FIFA must strive to deliver football of the highest quality and as the best possible experience for both players and fans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Integrity.</a:t>
            </a:r>
            <a:r>
              <a:rPr lang="en-GB" dirty="0" smtClean="0">
                <a:solidFill>
                  <a:srgbClr val="002060"/>
                </a:solidFill>
              </a:rPr>
              <a:t> We believe that, just as the game itself, FIFA must be a model of fair play, tolerance, sportsmanship and transparency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</a:t>
            </a:r>
            <a:r>
              <a:rPr lang="en-GB" dirty="0" err="1" smtClean="0"/>
              <a:t>Fifa’s</a:t>
            </a:r>
            <a:r>
              <a:rPr lang="en-GB" dirty="0" smtClean="0"/>
              <a:t> “Core Values”</a:t>
            </a:r>
            <a:endParaRPr lang="en-GB" dirty="0"/>
          </a:p>
        </p:txBody>
      </p:sp>
      <p:sp>
        <p:nvSpPr>
          <p:cNvPr id="5" name="6-Point Star 4"/>
          <p:cNvSpPr/>
          <p:nvPr/>
        </p:nvSpPr>
        <p:spPr>
          <a:xfrm>
            <a:off x="500034" y="1500174"/>
            <a:ext cx="2571768" cy="30003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1538" y="2357430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FAIR PLAY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857488" y="1357298"/>
            <a:ext cx="2786082" cy="30718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28992" y="2143116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Accept ALL Cultures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285720" y="3857604"/>
            <a:ext cx="2571768" cy="30003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5786" y="4929198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Fun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4286248" y="3857604"/>
            <a:ext cx="2571768" cy="30003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72000" y="492919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Success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429256" y="1428736"/>
            <a:ext cx="2786082" cy="30718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86446" y="250030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RESPECT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6429388" y="3714752"/>
            <a:ext cx="2571768" cy="30003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15140" y="457200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Team work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2214546" y="3643314"/>
            <a:ext cx="2571768" cy="30003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50029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Unity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45846" cy="653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Activity One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	In your pair, you are to design a T-Shirt that could be sold at the World Cup.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	The T-Shirt is to be themed by one of the 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‘core values’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of FIFA as well as be 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representative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of the country you have randomly chosen out of the hat</a:t>
            </a:r>
            <a:r>
              <a:rPr lang="en-GB" dirty="0" smtClean="0">
                <a:latin typeface="Comic Sans MS" pitchFamily="66" charset="0"/>
              </a:rPr>
              <a:t>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8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429264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2338">
            <a:off x="-463568" y="482979"/>
            <a:ext cx="5614998" cy="1782910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002060"/>
                </a:solidFill>
              </a:rPr>
              <a:t>France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57298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457200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Core Value: TEAMWORK</a:t>
            </a: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OR UNITY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97813">
            <a:off x="1102269" y="817789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002060"/>
                </a:solidFill>
              </a:rPr>
              <a:t>Cameroon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00694" y="421481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Core Value: ACCEPT ALL CULTURE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264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YEAR 9 ENTERPRISE DAY 2010</vt:lpstr>
      <vt:lpstr>Learning Objectives</vt:lpstr>
      <vt:lpstr>FIFA’s Mission</vt:lpstr>
      <vt:lpstr>FIFA’s Core Values </vt:lpstr>
      <vt:lpstr>Summary of Fifa’s “Core Values”</vt:lpstr>
      <vt:lpstr>Slide 6</vt:lpstr>
      <vt:lpstr>Activity One</vt:lpstr>
      <vt:lpstr>France</vt:lpstr>
      <vt:lpstr>Cameroon</vt:lpstr>
      <vt:lpstr>Spain</vt:lpstr>
      <vt:lpstr>South Africa</vt:lpstr>
      <vt:lpstr>Activity Two</vt:lpstr>
      <vt:lpstr>Slide 13</vt:lpstr>
      <vt:lpstr>Business Administration and Finance</vt:lpstr>
      <vt:lpstr>Business Administration and Finance</vt:lpstr>
      <vt:lpstr>Slide 16</vt:lpstr>
      <vt:lpstr>WINNERS!!!!</vt:lpstr>
    </vt:vector>
  </TitlesOfParts>
  <Company>Ashton on Mersey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Head Teacher</dc:creator>
  <cp:lastModifiedBy>smcsweeney</cp:lastModifiedBy>
  <cp:revision>45</cp:revision>
  <dcterms:created xsi:type="dcterms:W3CDTF">2009-12-08T20:44:09Z</dcterms:created>
  <dcterms:modified xsi:type="dcterms:W3CDTF">2010-05-12T09:10:47Z</dcterms:modified>
</cp:coreProperties>
</file>