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0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E3686ED3-A18B-4E75-9073-E06DFB80A4B9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97B7C18F-7C3A-45B3-8914-96296B454A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E3686ED3-A18B-4E75-9073-E06DFB80A4B9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97B7C18F-7C3A-45B3-8914-96296B454A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3686ED3-A18B-4E75-9073-E06DFB80A4B9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97B7C18F-7C3A-45B3-8914-96296B454A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E3686ED3-A18B-4E75-9073-E06DFB80A4B9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97B7C18F-7C3A-45B3-8914-96296B454A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E3686ED3-A18B-4E75-9073-E06DFB80A4B9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97B7C18F-7C3A-45B3-8914-96296B454A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E3686ED3-A18B-4E75-9073-E06DFB80A4B9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97B7C18F-7C3A-45B3-8914-96296B454A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3686ED3-A18B-4E75-9073-E06DFB80A4B9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97B7C18F-7C3A-45B3-8914-96296B454A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E3686ED3-A18B-4E75-9073-E06DFB80A4B9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97B7C18F-7C3A-45B3-8914-96296B454A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E3686ED3-A18B-4E75-9073-E06DFB80A4B9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97B7C18F-7C3A-45B3-8914-96296B454A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3686ED3-A18B-4E75-9073-E06DFB80A4B9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97B7C18F-7C3A-45B3-8914-96296B454A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E3686ED3-A18B-4E75-9073-E06DFB80A4B9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97B7C18F-7C3A-45B3-8914-96296B454A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E3686ED3-A18B-4E75-9073-E06DFB80A4B9}" type="datetimeFigureOut">
              <a:rPr lang="en-US" smtClean="0"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7C18F-7C3A-45B3-8914-96296B454A2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i="1" dirty="0" smtClean="0">
                <a:solidFill>
                  <a:srgbClr val="00B0F0"/>
                </a:solidFill>
              </a:rPr>
              <a:t>WAX MUSEUM IN INDIA</a:t>
            </a:r>
            <a:endParaRPr lang="en-US" sz="6600" b="1" i="1" dirty="0">
              <a:solidFill>
                <a:srgbClr val="00B0F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3600" b="1" i="1" dirty="0">
                <a:solidFill>
                  <a:srgbClr val="00B0F0"/>
                </a:solidFill>
              </a:rPr>
              <a:t>	</a:t>
            </a:r>
            <a:r>
              <a:rPr lang="en-US" sz="3600" b="1" i="1" dirty="0" smtClean="0">
                <a:solidFill>
                  <a:srgbClr val="00B0F0"/>
                </a:solidFill>
              </a:rPr>
              <a:t>SIDDHAGIRI MUSEUM – KOLHAPUR , MAHARASHTRA, INDIA</a:t>
            </a:r>
          </a:p>
          <a:p>
            <a:pPr>
              <a:buNone/>
            </a:pPr>
            <a:r>
              <a:rPr lang="en-US" sz="3600" b="1" i="1" dirty="0">
                <a:solidFill>
                  <a:srgbClr val="00B0F0"/>
                </a:solidFill>
              </a:rPr>
              <a:t>	</a:t>
            </a:r>
            <a:r>
              <a:rPr lang="en-US" sz="3600" b="1" i="1" dirty="0" smtClean="0">
                <a:solidFill>
                  <a:srgbClr val="00B0F0"/>
                </a:solidFill>
              </a:rPr>
              <a:t>ONE OF THE FINEST PROJECTS IN INDIA</a:t>
            </a:r>
            <a:endParaRPr lang="en-US" sz="3600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T00009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6248400"/>
            <a:ext cx="2605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IRONSMITHS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T00010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T00011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5943600"/>
            <a:ext cx="5694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PLACE OF WORSHIP - TEMPLE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T00012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5029200"/>
            <a:ext cx="3929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TILLING  THE  LAND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T00013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5791200"/>
            <a:ext cx="4675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A  VEGETABLE   VENDOR</a:t>
            </a:r>
            <a:endParaRPr lang="en-US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T00014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5715000"/>
            <a:ext cx="3690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  BANGLE-SELLER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T00015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5715000"/>
            <a:ext cx="2125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  BARBER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T00016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200" y="5943600"/>
            <a:ext cx="3737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A  GROCERY  SHOP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T00017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5715000"/>
            <a:ext cx="6473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TEACHING AND LEARNING VEDAS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T00018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5867400"/>
            <a:ext cx="5675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A  NEWLY  MARRIED  COUPLE</a:t>
            </a:r>
            <a:endParaRPr lang="en-US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RMAL HOUSEHOLD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6172200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A  NORMAL  HOUSEHOLD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T00019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6019800"/>
            <a:ext cx="4823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FOLK   ENTERTAINMENT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T00020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6019800"/>
            <a:ext cx="3420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WEAVING CLOTH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T00021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5800" y="5486400"/>
            <a:ext cx="3870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CHISELLING STONE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T00022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5486400"/>
            <a:ext cx="4498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WATERING THE FIELDS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T00023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5181600"/>
            <a:ext cx="4766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PLOUGHING THE FIELDS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T00024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5867400"/>
            <a:ext cx="6247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MAKING  TOOLS  FOR  FARMING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T00025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867400"/>
            <a:ext cx="6637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DRAWING WATER FROM THE WELL</a:t>
            </a:r>
            <a:endParaRPr lang="en-US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T00026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5867400"/>
            <a:ext cx="4136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RECITING  MANTRAS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T00027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5867400"/>
            <a:ext cx="4479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A   FEMALE  TAILORESS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T00028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153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6248400"/>
            <a:ext cx="3574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92D050"/>
                </a:solidFill>
              </a:rPr>
              <a:t>EXTRACTING  OIL</a:t>
            </a:r>
            <a:endParaRPr lang="en-US" sz="28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T00002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190568">
            <a:off x="-429142" y="1428190"/>
            <a:ext cx="5328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PLACING HOOVES OF THE CATTLE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T00029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5791200"/>
            <a:ext cx="7844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A   VILLAGE  CHAUPAL – MEETING  PLACE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T00032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5867400"/>
            <a:ext cx="4115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THE  MONEYLENDER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T00003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0"/>
            <a:ext cx="9144000" cy="716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61722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AYURVEDIC  TREATMENT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T00004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6019800"/>
            <a:ext cx="3622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GRAZING  CATTLE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T00005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6096000"/>
            <a:ext cx="2978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  GOLDSMITH</a:t>
            </a:r>
            <a:endParaRPr lang="en-US" sz="28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T00006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6172200"/>
            <a:ext cx="3488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A  HAPPY  FAMILY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T00007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60198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WEAVING  BASKETS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T00008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6019800"/>
            <a:ext cx="5418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A  POTTER  AND  HIS  WHEEL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kilter</Template>
  <TotalTime>91</TotalTime>
  <Words>91</Words>
  <Application>Microsoft Office PowerPoint</Application>
  <PresentationFormat>On-screen Show (4:3)</PresentationFormat>
  <Paragraphs>32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Kilter</vt:lpstr>
      <vt:lpstr>WAX MUSEUM IN INDIA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WAX MUSEUM IN INDIA</dc:title>
  <dc:creator>india</dc:creator>
  <cp:lastModifiedBy>india</cp:lastModifiedBy>
  <cp:revision>10</cp:revision>
  <dcterms:created xsi:type="dcterms:W3CDTF">2011-01-05T13:13:47Z</dcterms:created>
  <dcterms:modified xsi:type="dcterms:W3CDTF">2011-01-05T14:45:42Z</dcterms:modified>
</cp:coreProperties>
</file>