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900B75-D011-4DF5-9DD5-95627FA2011E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91FD01-5D51-4090-9E1D-7B7464B1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143250"/>
          </a:xfrm>
        </p:spPr>
        <p:txBody>
          <a:bodyPr>
            <a:noAutofit/>
          </a:bodyPr>
          <a:lstStyle/>
          <a:p>
            <a:pPr algn="ctr"/>
            <a:r>
              <a:rPr lang="en-US" sz="7200" b="1" i="1" dirty="0" smtClean="0">
                <a:latin typeface="Algerian" pitchFamily="82" charset="0"/>
              </a:rPr>
              <a:t>THINGS THAT HARM OUR ENVIRONMENT</a:t>
            </a:r>
            <a:endParaRPr lang="en-US" sz="7200" b="1" i="1" dirty="0">
              <a:latin typeface="Algeri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5105400" cy="21336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Algerian" pitchFamily="82" charset="0"/>
              </a:rPr>
              <a:t>COMPILED BY</a:t>
            </a:r>
          </a:p>
          <a:p>
            <a:r>
              <a:rPr lang="en-US" sz="3600" b="1" i="1" dirty="0" smtClean="0">
                <a:latin typeface="Algerian" pitchFamily="82" charset="0"/>
              </a:rPr>
              <a:t>NISHKARSH SHARMA</a:t>
            </a:r>
          </a:p>
          <a:p>
            <a:r>
              <a:rPr lang="en-US" sz="3600" b="1" i="1" dirty="0" smtClean="0">
                <a:latin typeface="Algerian" pitchFamily="82" charset="0"/>
              </a:rPr>
              <a:t>IV B</a:t>
            </a:r>
            <a:endParaRPr lang="en-US" sz="3600" b="1" i="1" dirty="0">
              <a:latin typeface="Algerian" pitchFamily="82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85800" y="609600"/>
            <a:ext cx="78486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5410200"/>
            <a:ext cx="3733800" cy="500062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DESTROYING FORESTS</a:t>
            </a:r>
            <a:endParaRPr lang="en-US" sz="2800" b="1" i="1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029" b="24029"/>
          <a:stretch>
            <a:fillRect/>
          </a:stretch>
        </p:blipFill>
        <p:spPr>
          <a:xfrm>
            <a:off x="457200" y="381000"/>
            <a:ext cx="8153400" cy="6096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715000"/>
            <a:ext cx="4267200" cy="3810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ERUPTION OF VOLCANOES</a:t>
            </a:r>
            <a:endParaRPr lang="en-US" sz="2800" b="1" i="1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1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09600" y="685800"/>
            <a:ext cx="7924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5562600"/>
            <a:ext cx="6629400" cy="500062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EMISSION FROM ROCKETS &amp; SATELLITES</a:t>
            </a:r>
            <a:endParaRPr lang="en-US" sz="2800" b="1" i="1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1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09600" y="616634"/>
            <a:ext cx="7924800" cy="563176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38400" y="5257800"/>
            <a:ext cx="4495800" cy="6096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i="1" dirty="0" smtClean="0"/>
              <a:t>SMOKE FROM FACTORIES</a:t>
            </a:r>
            <a:endParaRPr lang="en-US" sz="2800" b="1" i="1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NGS THAT HARM OUR ENVIRON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4582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1752600" y="5715000"/>
            <a:ext cx="5527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BATHING AND WASHING IN RIVERS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574" b="24574"/>
          <a:stretch>
            <a:fillRect/>
          </a:stretch>
        </p:blipFill>
        <p:spPr>
          <a:xfrm>
            <a:off x="533400" y="609600"/>
            <a:ext cx="8077200" cy="5631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562600"/>
            <a:ext cx="6324600" cy="5334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LIGHTING FIRE  -  COLLECTED GARBAGE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09600" y="616634"/>
            <a:ext cx="7924800" cy="5631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562600"/>
            <a:ext cx="4191000" cy="5000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LIGHTING FIRE - WINTERS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85800" y="609600"/>
            <a:ext cx="7924800" cy="5638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638800"/>
            <a:ext cx="7010400" cy="4572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WASTES  FROM FACTORIES AND INDUSTRIES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85800" y="616634"/>
            <a:ext cx="7848600" cy="5631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638800"/>
            <a:ext cx="3581400" cy="5000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BURSTING CRACKERS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85800" y="616634"/>
            <a:ext cx="7848600" cy="5631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562600"/>
            <a:ext cx="5562600" cy="5000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IMMERSION OF RELIGIOUS IDOLS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09600" y="616634"/>
            <a:ext cx="7924800" cy="5631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638800"/>
            <a:ext cx="4495800" cy="5000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WASTING WATER AND FUEL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INGS THAT HARM OUR ENVIRONMENT 0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6" b="24816"/>
          <a:stretch>
            <a:fillRect/>
          </a:stretch>
        </p:blipFill>
        <p:spPr>
          <a:xfrm>
            <a:off x="609600" y="616634"/>
            <a:ext cx="7924800" cy="55555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10200"/>
            <a:ext cx="7010400" cy="500062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WASTES FROM FACTORIES AND INDUSTRIES</a:t>
            </a:r>
            <a:endParaRPr lang="en-US" sz="2800" b="1" i="1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58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THINGS THAT HARM OUR ENVIRONMENT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THAT HARM OUR ENVIRONMENT</dc:title>
  <dc:creator>india</dc:creator>
  <cp:lastModifiedBy>india</cp:lastModifiedBy>
  <cp:revision>9</cp:revision>
  <dcterms:created xsi:type="dcterms:W3CDTF">2011-03-20T14:49:06Z</dcterms:created>
  <dcterms:modified xsi:type="dcterms:W3CDTF">2011-03-27T01:53:34Z</dcterms:modified>
</cp:coreProperties>
</file>