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9" d="100"/>
          <a:sy n="69" d="100"/>
        </p:scale>
        <p:origin x="-1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7CC7D2F-5C8D-4FA8-A877-4EB856557143}" type="datetimeFigureOut">
              <a:rPr lang="en-US" smtClean="0"/>
              <a:t>12/20/2011</a:t>
            </a:fld>
            <a:endParaRPr lang="en-US"/>
          </a:p>
        </p:txBody>
      </p:sp>
      <p:sp>
        <p:nvSpPr>
          <p:cNvPr id="16" name="Slide Number Placeholder 15"/>
          <p:cNvSpPr>
            <a:spLocks noGrp="1"/>
          </p:cNvSpPr>
          <p:nvPr>
            <p:ph type="sldNum" sz="quarter" idx="11"/>
          </p:nvPr>
        </p:nvSpPr>
        <p:spPr/>
        <p:txBody>
          <a:bodyPr/>
          <a:lstStyle/>
          <a:p>
            <a:fld id="{6B527E1F-0810-4546-939B-7327E1F484F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C7D2F-5C8D-4FA8-A877-4EB856557143}"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27E1F-0810-4546-939B-7327E1F484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C7D2F-5C8D-4FA8-A877-4EB856557143}"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27E1F-0810-4546-939B-7327E1F484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7CC7D2F-5C8D-4FA8-A877-4EB856557143}" type="datetimeFigureOut">
              <a:rPr lang="en-US" smtClean="0"/>
              <a:t>12/20/2011</a:t>
            </a:fld>
            <a:endParaRPr lang="en-US"/>
          </a:p>
        </p:txBody>
      </p:sp>
      <p:sp>
        <p:nvSpPr>
          <p:cNvPr id="15" name="Slide Number Placeholder 14"/>
          <p:cNvSpPr>
            <a:spLocks noGrp="1"/>
          </p:cNvSpPr>
          <p:nvPr>
            <p:ph type="sldNum" sz="quarter" idx="15"/>
          </p:nvPr>
        </p:nvSpPr>
        <p:spPr/>
        <p:txBody>
          <a:bodyPr/>
          <a:lstStyle>
            <a:lvl1pPr algn="ctr">
              <a:defRPr/>
            </a:lvl1pPr>
          </a:lstStyle>
          <a:p>
            <a:fld id="{6B527E1F-0810-4546-939B-7327E1F484F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CC7D2F-5C8D-4FA8-A877-4EB856557143}"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27E1F-0810-4546-939B-7327E1F484F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CC7D2F-5C8D-4FA8-A877-4EB856557143}"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27E1F-0810-4546-939B-7327E1F484F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B527E1F-0810-4546-939B-7327E1F484F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7CC7D2F-5C8D-4FA8-A877-4EB856557143}" type="datetimeFigureOut">
              <a:rPr lang="en-US" smtClean="0"/>
              <a:t>12/20/2011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CC7D2F-5C8D-4FA8-A877-4EB856557143}" type="datetimeFigureOut">
              <a:rPr lang="en-US" smtClean="0"/>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27E1F-0810-4546-939B-7327E1F484F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C7D2F-5C8D-4FA8-A877-4EB856557143}" type="datetimeFigureOut">
              <a:rPr lang="en-US" smtClean="0"/>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27E1F-0810-4546-939B-7327E1F484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7CC7D2F-5C8D-4FA8-A877-4EB856557143}" type="datetimeFigureOut">
              <a:rPr lang="en-US" smtClean="0"/>
              <a:t>12/20/2011</a:t>
            </a:fld>
            <a:endParaRPr lang="en-US"/>
          </a:p>
        </p:txBody>
      </p:sp>
      <p:sp>
        <p:nvSpPr>
          <p:cNvPr id="9" name="Slide Number Placeholder 8"/>
          <p:cNvSpPr>
            <a:spLocks noGrp="1"/>
          </p:cNvSpPr>
          <p:nvPr>
            <p:ph type="sldNum" sz="quarter" idx="15"/>
          </p:nvPr>
        </p:nvSpPr>
        <p:spPr/>
        <p:txBody>
          <a:bodyPr/>
          <a:lstStyle/>
          <a:p>
            <a:fld id="{6B527E1F-0810-4546-939B-7327E1F484F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7CC7D2F-5C8D-4FA8-A877-4EB856557143}" type="datetimeFigureOut">
              <a:rPr lang="en-US" smtClean="0"/>
              <a:t>12/20/2011</a:t>
            </a:fld>
            <a:endParaRPr lang="en-US"/>
          </a:p>
        </p:txBody>
      </p:sp>
      <p:sp>
        <p:nvSpPr>
          <p:cNvPr id="9" name="Slide Number Placeholder 8"/>
          <p:cNvSpPr>
            <a:spLocks noGrp="1"/>
          </p:cNvSpPr>
          <p:nvPr>
            <p:ph type="sldNum" sz="quarter" idx="11"/>
          </p:nvPr>
        </p:nvSpPr>
        <p:spPr/>
        <p:txBody>
          <a:bodyPr/>
          <a:lstStyle/>
          <a:p>
            <a:fld id="{6B527E1F-0810-4546-939B-7327E1F484F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7CC7D2F-5C8D-4FA8-A877-4EB856557143}" type="datetimeFigureOut">
              <a:rPr lang="en-US" smtClean="0"/>
              <a:t>12/20/2011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B527E1F-0810-4546-939B-7327E1F484F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December_25" TargetMode="External"/><Relationship Id="rId13" Type="http://schemas.openxmlformats.org/officeDocument/2006/relationships/hyperlink" Target="http://en.wikipedia.org/wiki/Christmas_worldwide" TargetMode="External"/><Relationship Id="rId18" Type="http://schemas.openxmlformats.org/officeDocument/2006/relationships/hyperlink" Target="http://en.wikipedia.org/wiki/Twelve_Days_of_Christmas" TargetMode="External"/><Relationship Id="rId3" Type="http://schemas.openxmlformats.org/officeDocument/2006/relationships/hyperlink" Target="http://en.wikipedia.org/wiki/Old_English_language" TargetMode="External"/><Relationship Id="rId21" Type="http://schemas.openxmlformats.org/officeDocument/2006/relationships/hyperlink" Target="http://en.wikipedia.org/wiki/List_of_holidays_by_country" TargetMode="External"/><Relationship Id="rId7" Type="http://schemas.openxmlformats.org/officeDocument/2006/relationships/hyperlink" Target="http://en.wikipedia.org/wiki/Jesus" TargetMode="External"/><Relationship Id="rId12" Type="http://schemas.openxmlformats.org/officeDocument/2006/relationships/hyperlink" Target="http://en.wikipedia.org/wiki/Holiday" TargetMode="External"/><Relationship Id="rId17" Type="http://schemas.openxmlformats.org/officeDocument/2006/relationships/hyperlink" Target="http://en.wikipedia.org/wiki/Advent" TargetMode="External"/><Relationship Id="rId2" Type="http://schemas.openxmlformats.org/officeDocument/2006/relationships/image" Target="../media/image4.jpeg"/><Relationship Id="rId16" Type="http://schemas.openxmlformats.org/officeDocument/2006/relationships/hyperlink" Target="http://en.wikipedia.org/wiki/Liturgical_year" TargetMode="External"/><Relationship Id="rId20" Type="http://schemas.openxmlformats.org/officeDocument/2006/relationships/hyperlink" Target="http://en.wikipedia.org/wiki/Public_holiday" TargetMode="External"/><Relationship Id="rId1" Type="http://schemas.openxmlformats.org/officeDocument/2006/relationships/slideLayout" Target="../slideLayouts/slideLayout7.xml"/><Relationship Id="rId6" Type="http://schemas.openxmlformats.org/officeDocument/2006/relationships/hyperlink" Target="http://en.wikipedia.org/wiki/Nativity_of_Jesus" TargetMode="External"/><Relationship Id="rId11" Type="http://schemas.openxmlformats.org/officeDocument/2006/relationships/hyperlink" Target="http://en.wikipedia.org/wiki/Cultural_Christian" TargetMode="External"/><Relationship Id="rId5" Type="http://schemas.openxmlformats.org/officeDocument/2006/relationships/hyperlink" Target="http://en.wikipedia.org/wiki/Mass_%28liturgy%29" TargetMode="External"/><Relationship Id="rId15" Type="http://schemas.openxmlformats.org/officeDocument/2006/relationships/hyperlink" Target="http://en.wikipedia.org/wiki/Christianity" TargetMode="External"/><Relationship Id="rId10" Type="http://schemas.openxmlformats.org/officeDocument/2006/relationships/hyperlink" Target="http://en.wikipedia.org/wiki/Religious_festival" TargetMode="External"/><Relationship Id="rId19" Type="http://schemas.openxmlformats.org/officeDocument/2006/relationships/hyperlink" Target="http://en.wikipedia.org/wiki/Christmastide" TargetMode="External"/><Relationship Id="rId4" Type="http://schemas.openxmlformats.org/officeDocument/2006/relationships/hyperlink" Target="http://en.wikipedia.org/wiki/Christ" TargetMode="External"/><Relationship Id="rId9" Type="http://schemas.openxmlformats.org/officeDocument/2006/relationships/hyperlink" Target="http://en.wikipedia.org/wiki/Christmas" TargetMode="External"/><Relationship Id="rId14" Type="http://schemas.openxmlformats.org/officeDocument/2006/relationships/hyperlink" Target="http://en.wikipedia.org/wiki/Feast_da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ublic"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en.wikipedia.org/wiki/Hong_Kon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ospel_of_Matthew" TargetMode="External"/><Relationship Id="rId3" Type="http://schemas.openxmlformats.org/officeDocument/2006/relationships/hyperlink" Target="http://en.wikipedia.org/wiki/Virgin_Mary" TargetMode="External"/><Relationship Id="rId7" Type="http://schemas.openxmlformats.org/officeDocument/2006/relationships/hyperlink" Target="http://en.wikipedia.org/wiki/Bible"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en.wikipedia.org/wiki/Christmas" TargetMode="External"/><Relationship Id="rId11" Type="http://schemas.openxmlformats.org/officeDocument/2006/relationships/hyperlink" Target="http://en.wikipedia.org/wiki/Bethlehem" TargetMode="External"/><Relationship Id="rId5" Type="http://schemas.openxmlformats.org/officeDocument/2006/relationships/hyperlink" Target="http://en.wikipedia.org/wiki/Jesus_and_Messianic_prophecy" TargetMode="External"/><Relationship Id="rId10" Type="http://schemas.openxmlformats.org/officeDocument/2006/relationships/hyperlink" Target="http://en.wikipedia.org/wiki/Saint_Joseph" TargetMode="External"/><Relationship Id="rId4" Type="http://schemas.openxmlformats.org/officeDocument/2006/relationships/hyperlink" Target="http://en.wikipedia.org/wiki/Old_Testament" TargetMode="External"/><Relationship Id="rId9" Type="http://schemas.openxmlformats.org/officeDocument/2006/relationships/hyperlink" Target="http://en.wikipedia.org/wiki/Gospel_of_Luk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Holly" TargetMode="External"/><Relationship Id="rId3" Type="http://schemas.openxmlformats.org/officeDocument/2006/relationships/image" Target="../media/image8.png"/><Relationship Id="rId7" Type="http://schemas.openxmlformats.org/officeDocument/2006/relationships/hyperlink" Target="http://en.wikipedia.org/wiki/Ivy"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en.wikipedia.org/wiki/Christmas" TargetMode="External"/><Relationship Id="rId5" Type="http://schemas.openxmlformats.org/officeDocument/2006/relationships/hyperlink" Target="http://en.wikipedia.org/wiki/Bay_leaves" TargetMode="External"/><Relationship Id="rId4" Type="http://schemas.openxmlformats.org/officeDocument/2006/relationships/hyperlink" Target="http://en.wikipedia.org/wiki/Quercus_ilex" TargetMode="External"/><Relationship Id="rId9" Type="http://schemas.openxmlformats.org/officeDocument/2006/relationships/hyperlink" Target="http://en.wikipedia.org/wiki/Crown_of_Thor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ivity_tree2011.jpg"/>
          <p:cNvPicPr>
            <a:picLocks noChangeAspect="1"/>
          </p:cNvPicPr>
          <p:nvPr/>
        </p:nvPicPr>
        <p:blipFill>
          <a:blip r:embed="rId2" cstate="print"/>
          <a:stretch>
            <a:fillRect/>
          </a:stretch>
        </p:blipFill>
        <p:spPr>
          <a:xfrm>
            <a:off x="381000" y="368405"/>
            <a:ext cx="8458200" cy="6108595"/>
          </a:xfrm>
          <a:prstGeom prst="rect">
            <a:avLst/>
          </a:prstGeom>
        </p:spPr>
      </p:pic>
      <p:sp>
        <p:nvSpPr>
          <p:cNvPr id="6" name="Rectangle 5"/>
          <p:cNvSpPr/>
          <p:nvPr/>
        </p:nvSpPr>
        <p:spPr>
          <a:xfrm>
            <a:off x="3810000" y="685800"/>
            <a:ext cx="4964885"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Merry Christmas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ivity_tree2011.jpg"/>
          <p:cNvPicPr>
            <a:picLocks noChangeAspect="1"/>
          </p:cNvPicPr>
          <p:nvPr/>
        </p:nvPicPr>
        <p:blipFill>
          <a:blip r:embed="rId2" cstate="print"/>
          <a:stretch>
            <a:fillRect/>
          </a:stretch>
        </p:blipFill>
        <p:spPr>
          <a:xfrm>
            <a:off x="381000" y="368405"/>
            <a:ext cx="3200400" cy="6108595"/>
          </a:xfrm>
          <a:prstGeom prst="rect">
            <a:avLst/>
          </a:prstGeom>
        </p:spPr>
      </p:pic>
      <p:sp>
        <p:nvSpPr>
          <p:cNvPr id="3" name="TextBox 2"/>
          <p:cNvSpPr txBox="1"/>
          <p:nvPr/>
        </p:nvSpPr>
        <p:spPr>
          <a:xfrm>
            <a:off x="3962400" y="990600"/>
            <a:ext cx="4648200" cy="4708981"/>
          </a:xfrm>
          <a:prstGeom prst="rect">
            <a:avLst/>
          </a:prstGeom>
          <a:noFill/>
        </p:spPr>
        <p:txBody>
          <a:bodyPr wrap="square" rtlCol="0">
            <a:spAutoFit/>
          </a:bodyPr>
          <a:lstStyle/>
          <a:p>
            <a:r>
              <a:rPr lang="en-US" sz="2000" b="1" dirty="0" smtClean="0">
                <a:solidFill>
                  <a:schemeClr val="tx2">
                    <a:lumMod val="25000"/>
                  </a:schemeClr>
                </a:solidFill>
                <a:latin typeface="Arial" pitchFamily="34" charset="0"/>
                <a:cs typeface="Arial" pitchFamily="34" charset="0"/>
              </a:rPr>
              <a:t>Christmas or Christmas Day (</a:t>
            </a:r>
            <a:r>
              <a:rPr lang="en-US" sz="2000" b="1" dirty="0" smtClean="0">
                <a:solidFill>
                  <a:schemeClr val="tx2">
                    <a:lumMod val="25000"/>
                  </a:schemeClr>
                </a:solidFill>
                <a:latin typeface="Arial" pitchFamily="34" charset="0"/>
                <a:cs typeface="Arial" pitchFamily="34" charset="0"/>
                <a:hlinkClick r:id="rId3" tooltip="Old English language"/>
              </a:rPr>
              <a:t>Old English</a:t>
            </a:r>
            <a:r>
              <a:rPr lang="en-US" sz="2000" b="1" dirty="0" smtClean="0">
                <a:solidFill>
                  <a:schemeClr val="tx2">
                    <a:lumMod val="25000"/>
                  </a:schemeClr>
                </a:solidFill>
                <a:latin typeface="Arial" pitchFamily="34" charset="0"/>
                <a:cs typeface="Arial" pitchFamily="34" charset="0"/>
              </a:rPr>
              <a:t>: </a:t>
            </a:r>
            <a:r>
              <a:rPr lang="en-US" sz="2000" b="1" i="1" dirty="0" smtClean="0">
                <a:solidFill>
                  <a:schemeClr val="tx2">
                    <a:lumMod val="25000"/>
                  </a:schemeClr>
                </a:solidFill>
                <a:latin typeface="Arial" pitchFamily="34" charset="0"/>
                <a:cs typeface="Arial" pitchFamily="34" charset="0"/>
              </a:rPr>
              <a:t>Crīstesmæsse</a:t>
            </a:r>
            <a:r>
              <a:rPr lang="en-US" sz="2000" b="1" dirty="0" smtClean="0">
                <a:solidFill>
                  <a:schemeClr val="tx2">
                    <a:lumMod val="25000"/>
                  </a:schemeClr>
                </a:solidFill>
                <a:latin typeface="Arial" pitchFamily="34" charset="0"/>
                <a:cs typeface="Arial" pitchFamily="34" charset="0"/>
              </a:rPr>
              <a:t>, literally "</a:t>
            </a:r>
            <a:r>
              <a:rPr lang="en-US" sz="2000" b="1" dirty="0" err="1" smtClean="0">
                <a:solidFill>
                  <a:schemeClr val="tx2">
                    <a:lumMod val="25000"/>
                  </a:schemeClr>
                </a:solidFill>
                <a:latin typeface="Arial" pitchFamily="34" charset="0"/>
                <a:cs typeface="Arial" pitchFamily="34" charset="0"/>
                <a:hlinkClick r:id="rId4" tooltip="Christ"/>
              </a:rPr>
              <a:t>Christ</a:t>
            </a:r>
            <a:r>
              <a:rPr lang="en-US" sz="2000" b="1" dirty="0" err="1" smtClean="0">
                <a:solidFill>
                  <a:schemeClr val="tx2">
                    <a:lumMod val="25000"/>
                  </a:schemeClr>
                </a:solidFill>
                <a:latin typeface="Arial" pitchFamily="34" charset="0"/>
                <a:cs typeface="Arial" pitchFamily="34" charset="0"/>
                <a:hlinkClick r:id="rId5" tooltip="Mass (liturgy)"/>
              </a:rPr>
              <a:t>‘</a:t>
            </a:r>
            <a:r>
              <a:rPr lang="en-US" sz="2000" b="1" dirty="0" err="1" smtClean="0">
                <a:solidFill>
                  <a:schemeClr val="tx2">
                    <a:lumMod val="25000"/>
                  </a:schemeClr>
                </a:solidFill>
                <a:latin typeface="Arial" pitchFamily="34" charset="0"/>
                <a:cs typeface="Arial" pitchFamily="34" charset="0"/>
              </a:rPr>
              <a:t>s</a:t>
            </a:r>
            <a:r>
              <a:rPr lang="en-US" sz="2000" b="1" dirty="0" err="1" smtClean="0">
                <a:solidFill>
                  <a:schemeClr val="tx2">
                    <a:lumMod val="25000"/>
                  </a:schemeClr>
                </a:solidFill>
                <a:latin typeface="Arial" pitchFamily="34" charset="0"/>
                <a:cs typeface="Arial" pitchFamily="34" charset="0"/>
                <a:hlinkClick r:id="rId5" tooltip="Mass (liturgy)"/>
              </a:rPr>
              <a:t>mass</a:t>
            </a:r>
            <a:r>
              <a:rPr lang="en-US" sz="2000" b="1" dirty="0" smtClean="0">
                <a:solidFill>
                  <a:schemeClr val="tx2">
                    <a:lumMod val="25000"/>
                  </a:schemeClr>
                </a:solidFill>
                <a:latin typeface="Arial" pitchFamily="34" charset="0"/>
                <a:cs typeface="Arial" pitchFamily="34" charset="0"/>
              </a:rPr>
              <a:t>") is an annual commemoration of </a:t>
            </a:r>
            <a:r>
              <a:rPr lang="en-US" sz="2000" b="1" dirty="0" smtClean="0">
                <a:solidFill>
                  <a:schemeClr val="tx2">
                    <a:lumMod val="25000"/>
                  </a:schemeClr>
                </a:solidFill>
                <a:latin typeface="Arial" pitchFamily="34" charset="0"/>
                <a:cs typeface="Arial" pitchFamily="34" charset="0"/>
                <a:hlinkClick r:id="rId6" tooltip="Nativity of Jesus"/>
              </a:rPr>
              <a:t>the birth</a:t>
            </a:r>
            <a:r>
              <a:rPr lang="en-US" sz="2000" b="1" dirty="0" smtClean="0">
                <a:solidFill>
                  <a:schemeClr val="tx2">
                    <a:lumMod val="25000"/>
                  </a:schemeClr>
                </a:solidFill>
                <a:latin typeface="Arial" pitchFamily="34" charset="0"/>
                <a:cs typeface="Arial" pitchFamily="34" charset="0"/>
              </a:rPr>
              <a:t> of </a:t>
            </a:r>
            <a:r>
              <a:rPr lang="en-US" sz="2000" b="1" dirty="0" smtClean="0">
                <a:solidFill>
                  <a:schemeClr val="tx2">
                    <a:lumMod val="25000"/>
                  </a:schemeClr>
                </a:solidFill>
                <a:latin typeface="Arial" pitchFamily="34" charset="0"/>
                <a:cs typeface="Arial" pitchFamily="34" charset="0"/>
                <a:hlinkClick r:id="rId7" tooltip="Jesus"/>
              </a:rPr>
              <a:t>Jesus</a:t>
            </a:r>
            <a:r>
              <a:rPr lang="en-US" sz="2000" b="1" dirty="0" smtClean="0">
                <a:solidFill>
                  <a:schemeClr val="tx2">
                    <a:lumMod val="25000"/>
                  </a:schemeClr>
                </a:solidFill>
                <a:latin typeface="Arial" pitchFamily="34" charset="0"/>
                <a:cs typeface="Arial" pitchFamily="34" charset="0"/>
              </a:rPr>
              <a:t> </a:t>
            </a:r>
            <a:r>
              <a:rPr lang="en-US" sz="2000" b="1" dirty="0" smtClean="0">
                <a:solidFill>
                  <a:schemeClr val="tx2">
                    <a:lumMod val="25000"/>
                  </a:schemeClr>
                </a:solidFill>
                <a:latin typeface="Arial" pitchFamily="34" charset="0"/>
                <a:cs typeface="Arial" pitchFamily="34" charset="0"/>
                <a:hlinkClick r:id="rId4" tooltip="Christ"/>
              </a:rPr>
              <a:t>Christ</a:t>
            </a:r>
            <a:r>
              <a:rPr lang="en-US" sz="2000" b="1" dirty="0" smtClean="0">
                <a:solidFill>
                  <a:schemeClr val="tx2">
                    <a:lumMod val="25000"/>
                  </a:schemeClr>
                </a:solidFill>
                <a:latin typeface="Arial" pitchFamily="34" charset="0"/>
                <a:cs typeface="Arial" pitchFamily="34" charset="0"/>
              </a:rPr>
              <a:t> celebrated generally on </a:t>
            </a:r>
            <a:r>
              <a:rPr lang="en-US" sz="2000" b="1" dirty="0" smtClean="0">
                <a:solidFill>
                  <a:schemeClr val="tx2">
                    <a:lumMod val="25000"/>
                  </a:schemeClr>
                </a:solidFill>
                <a:latin typeface="Arial" pitchFamily="34" charset="0"/>
                <a:cs typeface="Arial" pitchFamily="34" charset="0"/>
                <a:hlinkClick r:id="rId8" tooltip="December 25"/>
              </a:rPr>
              <a:t>December 25</a:t>
            </a:r>
            <a:r>
              <a:rPr lang="en-US" sz="2000" b="1" baseline="30000" dirty="0" smtClean="0">
                <a:solidFill>
                  <a:schemeClr val="tx2">
                    <a:lumMod val="25000"/>
                  </a:schemeClr>
                </a:solidFill>
                <a:latin typeface="Arial" pitchFamily="34" charset="0"/>
                <a:cs typeface="Arial" pitchFamily="34" charset="0"/>
                <a:hlinkClick r:id="rId9"/>
              </a:rPr>
              <a:t>[2]</a:t>
            </a:r>
            <a:r>
              <a:rPr lang="en-US" sz="2000" b="1" baseline="30000" dirty="0" smtClean="0">
                <a:solidFill>
                  <a:schemeClr val="tx2">
                    <a:lumMod val="25000"/>
                  </a:schemeClr>
                </a:solidFill>
                <a:latin typeface="Arial" pitchFamily="34" charset="0"/>
                <a:cs typeface="Arial" pitchFamily="34" charset="0"/>
                <a:hlinkClick r:id="rId9"/>
              </a:rPr>
              <a:t>[3]</a:t>
            </a:r>
            <a:r>
              <a:rPr lang="en-US" sz="2000" b="1" baseline="30000" dirty="0" smtClean="0">
                <a:solidFill>
                  <a:schemeClr val="tx2">
                    <a:lumMod val="25000"/>
                  </a:schemeClr>
                </a:solidFill>
                <a:latin typeface="Arial" pitchFamily="34" charset="0"/>
                <a:cs typeface="Arial" pitchFamily="34" charset="0"/>
                <a:hlinkClick r:id="rId9"/>
              </a:rPr>
              <a:t>[4]</a:t>
            </a:r>
            <a:r>
              <a:rPr lang="en-US" sz="2000" b="1" dirty="0" smtClean="0">
                <a:solidFill>
                  <a:schemeClr val="tx2">
                    <a:lumMod val="25000"/>
                  </a:schemeClr>
                </a:solidFill>
                <a:latin typeface="Arial" pitchFamily="34" charset="0"/>
                <a:cs typeface="Arial" pitchFamily="34" charset="0"/>
              </a:rPr>
              <a:t> as a </a:t>
            </a:r>
            <a:r>
              <a:rPr lang="en-US" sz="2000" b="1" dirty="0" smtClean="0">
                <a:solidFill>
                  <a:schemeClr val="tx2">
                    <a:lumMod val="25000"/>
                  </a:schemeClr>
                </a:solidFill>
                <a:latin typeface="Arial" pitchFamily="34" charset="0"/>
                <a:cs typeface="Arial" pitchFamily="34" charset="0"/>
                <a:hlinkClick r:id="rId10" tooltip="Religious festival"/>
              </a:rPr>
              <a:t>religious</a:t>
            </a:r>
            <a:r>
              <a:rPr lang="en-US" sz="2000" b="1" dirty="0" smtClean="0">
                <a:solidFill>
                  <a:schemeClr val="tx2">
                    <a:lumMod val="25000"/>
                  </a:schemeClr>
                </a:solidFill>
                <a:latin typeface="Arial" pitchFamily="34" charset="0"/>
                <a:cs typeface="Arial" pitchFamily="34" charset="0"/>
              </a:rPr>
              <a:t> and </a:t>
            </a:r>
            <a:r>
              <a:rPr lang="en-US" sz="2000" b="1" dirty="0" smtClean="0">
                <a:solidFill>
                  <a:schemeClr val="tx2">
                    <a:lumMod val="25000"/>
                  </a:schemeClr>
                </a:solidFill>
                <a:latin typeface="Arial" pitchFamily="34" charset="0"/>
                <a:cs typeface="Arial" pitchFamily="34" charset="0"/>
                <a:hlinkClick r:id="rId11" tooltip="Cultural Christian"/>
              </a:rPr>
              <a:t>cultural</a:t>
            </a:r>
            <a:r>
              <a:rPr lang="en-US" sz="2000" b="1" dirty="0" smtClean="0">
                <a:solidFill>
                  <a:schemeClr val="tx2">
                    <a:lumMod val="25000"/>
                  </a:schemeClr>
                </a:solidFill>
                <a:latin typeface="Arial" pitchFamily="34" charset="0"/>
                <a:cs typeface="Arial" pitchFamily="34" charset="0"/>
              </a:rPr>
              <a:t> </a:t>
            </a:r>
            <a:r>
              <a:rPr lang="en-US" sz="2000" b="1" dirty="0" smtClean="0">
                <a:solidFill>
                  <a:schemeClr val="tx2">
                    <a:lumMod val="25000"/>
                  </a:schemeClr>
                </a:solidFill>
                <a:latin typeface="Arial" pitchFamily="34" charset="0"/>
                <a:cs typeface="Arial" pitchFamily="34" charset="0"/>
                <a:hlinkClick r:id="rId12" tooltip="Holiday"/>
              </a:rPr>
              <a:t>holiday</a:t>
            </a:r>
            <a:r>
              <a:rPr lang="en-US" sz="2000" b="1" dirty="0" smtClean="0">
                <a:solidFill>
                  <a:schemeClr val="tx2">
                    <a:lumMod val="25000"/>
                  </a:schemeClr>
                </a:solidFill>
                <a:latin typeface="Arial" pitchFamily="34" charset="0"/>
                <a:cs typeface="Arial" pitchFamily="34" charset="0"/>
              </a:rPr>
              <a:t> by billions of people </a:t>
            </a:r>
            <a:r>
              <a:rPr lang="en-US" sz="2000" b="1" dirty="0" smtClean="0">
                <a:solidFill>
                  <a:schemeClr val="tx2">
                    <a:lumMod val="25000"/>
                  </a:schemeClr>
                </a:solidFill>
                <a:latin typeface="Arial" pitchFamily="34" charset="0"/>
                <a:cs typeface="Arial" pitchFamily="34" charset="0"/>
                <a:hlinkClick r:id="rId13" tooltip="Christmas worldwide"/>
              </a:rPr>
              <a:t>around the world</a:t>
            </a:r>
            <a:r>
              <a:rPr lang="en-US" sz="2000" b="1" dirty="0" smtClean="0">
                <a:solidFill>
                  <a:schemeClr val="tx2">
                    <a:lumMod val="25000"/>
                  </a:schemeClr>
                </a:solidFill>
                <a:latin typeface="Arial" pitchFamily="34" charset="0"/>
                <a:cs typeface="Arial" pitchFamily="34" charset="0"/>
              </a:rPr>
              <a:t>. A </a:t>
            </a:r>
            <a:r>
              <a:rPr lang="en-US" sz="2000" b="1" dirty="0" smtClean="0">
                <a:solidFill>
                  <a:schemeClr val="tx2">
                    <a:lumMod val="25000"/>
                  </a:schemeClr>
                </a:solidFill>
                <a:latin typeface="Arial" pitchFamily="34" charset="0"/>
                <a:cs typeface="Arial" pitchFamily="34" charset="0"/>
                <a:hlinkClick r:id="rId14" tooltip="Feast day"/>
              </a:rPr>
              <a:t>feast</a:t>
            </a:r>
            <a:r>
              <a:rPr lang="en-US" sz="2000" b="1" dirty="0" smtClean="0">
                <a:solidFill>
                  <a:schemeClr val="tx2">
                    <a:lumMod val="25000"/>
                  </a:schemeClr>
                </a:solidFill>
                <a:latin typeface="Arial" pitchFamily="34" charset="0"/>
                <a:cs typeface="Arial" pitchFamily="34" charset="0"/>
              </a:rPr>
              <a:t> central to the </a:t>
            </a:r>
            <a:r>
              <a:rPr lang="en-US" sz="2000" b="1" dirty="0" smtClean="0">
                <a:solidFill>
                  <a:schemeClr val="tx2">
                    <a:lumMod val="25000"/>
                  </a:schemeClr>
                </a:solidFill>
                <a:latin typeface="Arial" pitchFamily="34" charset="0"/>
                <a:cs typeface="Arial" pitchFamily="34" charset="0"/>
                <a:hlinkClick r:id="rId15" tooltip="Christianity"/>
              </a:rPr>
              <a:t>Christian</a:t>
            </a:r>
            <a:r>
              <a:rPr lang="en-US" sz="2000" b="1" dirty="0" smtClean="0">
                <a:solidFill>
                  <a:schemeClr val="tx2">
                    <a:lumMod val="25000"/>
                  </a:schemeClr>
                </a:solidFill>
                <a:latin typeface="Arial" pitchFamily="34" charset="0"/>
                <a:cs typeface="Arial" pitchFamily="34" charset="0"/>
              </a:rPr>
              <a:t> </a:t>
            </a:r>
            <a:r>
              <a:rPr lang="en-US" sz="2000" b="1" dirty="0" smtClean="0">
                <a:solidFill>
                  <a:schemeClr val="tx2">
                    <a:lumMod val="25000"/>
                  </a:schemeClr>
                </a:solidFill>
                <a:latin typeface="Arial" pitchFamily="34" charset="0"/>
                <a:cs typeface="Arial" pitchFamily="34" charset="0"/>
                <a:hlinkClick r:id="rId16" tooltip="Liturgical year"/>
              </a:rPr>
              <a:t>liturgical year</a:t>
            </a:r>
            <a:r>
              <a:rPr lang="en-US" sz="2000" b="1" dirty="0" smtClean="0">
                <a:solidFill>
                  <a:schemeClr val="tx2">
                    <a:lumMod val="25000"/>
                  </a:schemeClr>
                </a:solidFill>
                <a:latin typeface="Arial" pitchFamily="34" charset="0"/>
                <a:cs typeface="Arial" pitchFamily="34" charset="0"/>
              </a:rPr>
              <a:t>, it closes the </a:t>
            </a:r>
            <a:r>
              <a:rPr lang="en-US" sz="2000" b="1" dirty="0" smtClean="0">
                <a:solidFill>
                  <a:schemeClr val="tx2">
                    <a:lumMod val="25000"/>
                  </a:schemeClr>
                </a:solidFill>
                <a:latin typeface="Arial" pitchFamily="34" charset="0"/>
                <a:cs typeface="Arial" pitchFamily="34" charset="0"/>
                <a:hlinkClick r:id="rId17" tooltip="Advent"/>
              </a:rPr>
              <a:t>Advent</a:t>
            </a:r>
            <a:r>
              <a:rPr lang="en-US" sz="2000" b="1" dirty="0" smtClean="0">
                <a:solidFill>
                  <a:schemeClr val="tx2">
                    <a:lumMod val="25000"/>
                  </a:schemeClr>
                </a:solidFill>
                <a:latin typeface="Arial" pitchFamily="34" charset="0"/>
                <a:cs typeface="Arial" pitchFamily="34" charset="0"/>
              </a:rPr>
              <a:t> season and initiates the </a:t>
            </a:r>
            <a:r>
              <a:rPr lang="en-US" sz="2000" b="1" dirty="0" smtClean="0">
                <a:solidFill>
                  <a:schemeClr val="tx2">
                    <a:lumMod val="25000"/>
                  </a:schemeClr>
                </a:solidFill>
                <a:latin typeface="Arial" pitchFamily="34" charset="0"/>
                <a:cs typeface="Arial" pitchFamily="34" charset="0"/>
                <a:hlinkClick r:id="rId18" tooltip="Twelve Days of Christmas"/>
              </a:rPr>
              <a:t>twelve days</a:t>
            </a:r>
            <a:r>
              <a:rPr lang="en-US" sz="2000" b="1" dirty="0" smtClean="0">
                <a:solidFill>
                  <a:schemeClr val="tx2">
                    <a:lumMod val="25000"/>
                  </a:schemeClr>
                </a:solidFill>
                <a:latin typeface="Arial" pitchFamily="34" charset="0"/>
                <a:cs typeface="Arial" pitchFamily="34" charset="0"/>
              </a:rPr>
              <a:t> of </a:t>
            </a:r>
            <a:r>
              <a:rPr lang="en-US" sz="2000" b="1" dirty="0" smtClean="0">
                <a:solidFill>
                  <a:schemeClr val="tx2">
                    <a:lumMod val="25000"/>
                  </a:schemeClr>
                </a:solidFill>
                <a:latin typeface="Arial" pitchFamily="34" charset="0"/>
                <a:cs typeface="Arial" pitchFamily="34" charset="0"/>
                <a:hlinkClick r:id="rId19" tooltip="Christmastide"/>
              </a:rPr>
              <a:t>Christmastide</a:t>
            </a:r>
            <a:r>
              <a:rPr lang="en-US" sz="2000" b="1" dirty="0" smtClean="0">
                <a:solidFill>
                  <a:schemeClr val="tx2">
                    <a:lumMod val="25000"/>
                  </a:schemeClr>
                </a:solidFill>
                <a:latin typeface="Arial" pitchFamily="34" charset="0"/>
                <a:cs typeface="Arial" pitchFamily="34" charset="0"/>
              </a:rPr>
              <a:t>.</a:t>
            </a:r>
            <a:r>
              <a:rPr lang="en-US" sz="2000" b="1" baseline="30000" dirty="0" smtClean="0">
                <a:solidFill>
                  <a:schemeClr val="tx2">
                    <a:lumMod val="25000"/>
                  </a:schemeClr>
                </a:solidFill>
                <a:latin typeface="Arial" pitchFamily="34" charset="0"/>
                <a:cs typeface="Arial" pitchFamily="34" charset="0"/>
                <a:hlinkClick r:id="rId9"/>
              </a:rPr>
              <a:t>[7]</a:t>
            </a:r>
            <a:r>
              <a:rPr lang="en-US" sz="2000" b="1" dirty="0" smtClean="0">
                <a:solidFill>
                  <a:schemeClr val="tx2">
                    <a:lumMod val="25000"/>
                  </a:schemeClr>
                </a:solidFill>
                <a:latin typeface="Arial" pitchFamily="34" charset="0"/>
                <a:cs typeface="Arial" pitchFamily="34" charset="0"/>
              </a:rPr>
              <a:t> Christmas is a </a:t>
            </a:r>
            <a:r>
              <a:rPr lang="en-US" sz="2000" b="1" dirty="0" smtClean="0">
                <a:solidFill>
                  <a:schemeClr val="tx2">
                    <a:lumMod val="25000"/>
                  </a:schemeClr>
                </a:solidFill>
                <a:latin typeface="Arial" pitchFamily="34" charset="0"/>
                <a:cs typeface="Arial" pitchFamily="34" charset="0"/>
                <a:hlinkClick r:id="rId20" tooltip="Public holiday"/>
              </a:rPr>
              <a:t>civil holiday</a:t>
            </a:r>
            <a:r>
              <a:rPr lang="en-US" sz="2000" b="1" dirty="0" smtClean="0">
                <a:solidFill>
                  <a:schemeClr val="tx2">
                    <a:lumMod val="25000"/>
                  </a:schemeClr>
                </a:solidFill>
                <a:latin typeface="Arial" pitchFamily="34" charset="0"/>
                <a:cs typeface="Arial" pitchFamily="34" charset="0"/>
              </a:rPr>
              <a:t> in </a:t>
            </a:r>
            <a:r>
              <a:rPr lang="en-US" sz="2000" b="1" dirty="0" smtClean="0">
                <a:solidFill>
                  <a:schemeClr val="tx2">
                    <a:lumMod val="25000"/>
                  </a:schemeClr>
                </a:solidFill>
                <a:latin typeface="Arial" pitchFamily="34" charset="0"/>
                <a:cs typeface="Arial" pitchFamily="34" charset="0"/>
                <a:hlinkClick r:id="rId21" tooltip="List of holidays by country"/>
              </a:rPr>
              <a:t>many of the world's nations</a:t>
            </a:r>
            <a:r>
              <a:rPr lang="en-US" sz="2000" b="1" dirty="0" smtClean="0">
                <a:solidFill>
                  <a:schemeClr val="tx2">
                    <a:lumMod val="25000"/>
                  </a:schemeClr>
                </a:solidFill>
                <a:latin typeface="Arial" pitchFamily="34" charset="0"/>
                <a:cs typeface="Arial" pitchFamily="34" charset="0"/>
              </a:rPr>
              <a:t>,</a:t>
            </a:r>
            <a:r>
              <a:rPr lang="en-US" sz="2000" b="1" baseline="30000" dirty="0" smtClean="0">
                <a:solidFill>
                  <a:schemeClr val="tx2">
                    <a:lumMod val="25000"/>
                  </a:schemeClr>
                </a:solidFill>
                <a:latin typeface="Arial" pitchFamily="34" charset="0"/>
                <a:cs typeface="Arial" pitchFamily="34" charset="0"/>
                <a:hlinkClick r:id="rId9"/>
              </a:rPr>
              <a:t>[8]</a:t>
            </a:r>
            <a:r>
              <a:rPr lang="en-US" sz="2000" b="1" baseline="30000" dirty="0" smtClean="0">
                <a:solidFill>
                  <a:schemeClr val="tx2">
                    <a:lumMod val="25000"/>
                  </a:schemeClr>
                </a:solidFill>
                <a:latin typeface="Arial" pitchFamily="34" charset="0"/>
                <a:cs typeface="Arial" pitchFamily="34" charset="0"/>
                <a:hlinkClick r:id="rId9"/>
              </a:rPr>
              <a:t>[9]</a:t>
            </a:r>
            <a:r>
              <a:rPr lang="en-US" sz="2000" b="1" baseline="30000" dirty="0" smtClean="0">
                <a:solidFill>
                  <a:schemeClr val="tx2">
                    <a:lumMod val="25000"/>
                  </a:schemeClr>
                </a:solidFill>
                <a:latin typeface="Arial" pitchFamily="34" charset="0"/>
                <a:cs typeface="Arial" pitchFamily="34" charset="0"/>
                <a:hlinkClick r:id="rId9"/>
              </a:rPr>
              <a:t>[10]</a:t>
            </a:r>
            <a:r>
              <a:rPr lang="en-US" sz="2000" b="1" dirty="0" smtClean="0">
                <a:solidFill>
                  <a:schemeClr val="tx2">
                    <a:lumMod val="25000"/>
                  </a:schemeClr>
                </a:solidFill>
                <a:latin typeface="Arial" pitchFamily="34" charset="0"/>
                <a:cs typeface="Arial" pitchFamily="34" charset="0"/>
              </a:rPr>
              <a:t> is celebrated by an increasing number of non-Christians</a:t>
            </a:r>
            <a:endParaRPr lang="en-US" sz="2000" b="1" dirty="0">
              <a:solidFill>
                <a:schemeClr val="tx2">
                  <a:lumMod val="25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304800"/>
            <a:ext cx="3505200" cy="6248400"/>
          </a:xfrm>
          <a:prstGeom prst="rect">
            <a:avLst/>
          </a:prstGeom>
          <a:noFill/>
          <a:ln w="9525">
            <a:noFill/>
            <a:miter lim="800000"/>
            <a:headEnd/>
            <a:tailEnd/>
          </a:ln>
          <a:effectLst/>
        </p:spPr>
      </p:pic>
      <p:sp>
        <p:nvSpPr>
          <p:cNvPr id="3" name="TextBox 2"/>
          <p:cNvSpPr txBox="1"/>
          <p:nvPr/>
        </p:nvSpPr>
        <p:spPr>
          <a:xfrm>
            <a:off x="4038600" y="990600"/>
            <a:ext cx="4800600" cy="5016758"/>
          </a:xfrm>
          <a:prstGeom prst="rect">
            <a:avLst/>
          </a:prstGeom>
          <a:noFill/>
        </p:spPr>
        <p:txBody>
          <a:bodyPr wrap="square" rtlCol="0">
            <a:spAutoFit/>
          </a:bodyPr>
          <a:lstStyle/>
          <a:p>
            <a:r>
              <a:rPr lang="en-US" sz="2000" dirty="0" smtClean="0">
                <a:latin typeface="Arial" pitchFamily="34" charset="0"/>
                <a:cs typeface="Arial" pitchFamily="34" charset="0"/>
              </a:rPr>
              <a:t>Christmas Day is celebrated as a major festival and </a:t>
            </a:r>
            <a:r>
              <a:rPr lang="en-US" sz="2000" dirty="0" smtClean="0">
                <a:latin typeface="Arial" pitchFamily="34" charset="0"/>
                <a:cs typeface="Arial" pitchFamily="34" charset="0"/>
                <a:hlinkClick r:id="rId3" tooltip="Public"/>
              </a:rPr>
              <a:t>public</a:t>
            </a:r>
            <a:r>
              <a:rPr lang="en-US" sz="2000" dirty="0" smtClean="0">
                <a:latin typeface="Arial" pitchFamily="34" charset="0"/>
                <a:cs typeface="Arial" pitchFamily="34" charset="0"/>
              </a:rPr>
              <a:t> holiday in countries around the world, including many whose populations are mostly non-Christian. In some non-Christian countries, periods of former colonial rule introduced the celebration (e.g. </a:t>
            </a:r>
            <a:r>
              <a:rPr lang="en-US" sz="2000" dirty="0" smtClean="0">
                <a:latin typeface="Arial" pitchFamily="34" charset="0"/>
                <a:cs typeface="Arial" pitchFamily="34" charset="0"/>
                <a:hlinkClick r:id="rId4" tooltip="Hong Kong"/>
              </a:rPr>
              <a:t>Hong Kong</a:t>
            </a:r>
            <a:r>
              <a:rPr lang="en-US" sz="2000" dirty="0" smtClean="0">
                <a:latin typeface="Arial" pitchFamily="34" charset="0"/>
                <a:cs typeface="Arial" pitchFamily="34" charset="0"/>
              </a:rPr>
              <a:t>); in others, Christian minorities or foreign cultural influences have led populations to observe the holiday. Countries such as Japan and Korea, where Christmas is popular despite there being only a small number of Christians, have adopted many of the secular aspects of Christmas, such as gift-giving, decorations and Christmas trees.</a:t>
            </a:r>
            <a:endParaRPr lang="en-US" sz="20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304800"/>
            <a:ext cx="3429000" cy="6248400"/>
          </a:xfrm>
          <a:prstGeom prst="rect">
            <a:avLst/>
          </a:prstGeom>
          <a:noFill/>
          <a:ln w="9525">
            <a:noFill/>
            <a:miter lim="800000"/>
            <a:headEnd/>
            <a:tailEnd/>
          </a:ln>
          <a:effectLst/>
        </p:spPr>
      </p:pic>
      <p:sp>
        <p:nvSpPr>
          <p:cNvPr id="3" name="TextBox 2"/>
          <p:cNvSpPr txBox="1"/>
          <p:nvPr/>
        </p:nvSpPr>
        <p:spPr>
          <a:xfrm>
            <a:off x="4114800" y="685800"/>
            <a:ext cx="4495800" cy="5324535"/>
          </a:xfrm>
          <a:prstGeom prst="rect">
            <a:avLst/>
          </a:prstGeom>
          <a:noFill/>
        </p:spPr>
        <p:txBody>
          <a:bodyPr wrap="square" rtlCol="0">
            <a:spAutoFit/>
          </a:bodyPr>
          <a:lstStyle/>
          <a:p>
            <a:r>
              <a:rPr lang="en-US" sz="2000" dirty="0" smtClean="0">
                <a:latin typeface="Arial" pitchFamily="34" charset="0"/>
                <a:cs typeface="Arial" pitchFamily="34" charset="0"/>
              </a:rPr>
              <a:t>Christians celebrate the birth of Jesus to the </a:t>
            </a:r>
            <a:r>
              <a:rPr lang="en-US" sz="2000" dirty="0" smtClean="0">
                <a:latin typeface="Arial" pitchFamily="34" charset="0"/>
                <a:cs typeface="Arial" pitchFamily="34" charset="0"/>
                <a:hlinkClick r:id="rId3" tooltip="Virgin Mary"/>
              </a:rPr>
              <a:t>Virgin Mary</a:t>
            </a:r>
            <a:r>
              <a:rPr lang="en-US" sz="2000" dirty="0" smtClean="0">
                <a:latin typeface="Arial" pitchFamily="34" charset="0"/>
                <a:cs typeface="Arial" pitchFamily="34" charset="0"/>
              </a:rPr>
              <a:t> as a fulfillment of the </a:t>
            </a:r>
            <a:r>
              <a:rPr lang="en-US" sz="2000" dirty="0" smtClean="0">
                <a:latin typeface="Arial" pitchFamily="34" charset="0"/>
                <a:cs typeface="Arial" pitchFamily="34" charset="0"/>
                <a:hlinkClick r:id="rId4" tooltip="Old Testament"/>
              </a:rPr>
              <a:t>Old Testament</a:t>
            </a:r>
            <a:r>
              <a:rPr lang="en-US" sz="2000" dirty="0" smtClean="0">
                <a:latin typeface="Arial" pitchFamily="34" charset="0"/>
                <a:cs typeface="Arial" pitchFamily="34" charset="0"/>
              </a:rPr>
              <a:t>'s </a:t>
            </a:r>
            <a:r>
              <a:rPr lang="en-US" sz="2000" dirty="0" smtClean="0">
                <a:latin typeface="Arial" pitchFamily="34" charset="0"/>
                <a:cs typeface="Arial" pitchFamily="34" charset="0"/>
                <a:hlinkClick r:id="rId5" tooltip="Jesus and Messianic prophecy"/>
              </a:rPr>
              <a:t>Messianic prophecy</a:t>
            </a:r>
            <a:r>
              <a:rPr lang="en-US" sz="2000" dirty="0" smtClean="0">
                <a:latin typeface="Arial" pitchFamily="34" charset="0"/>
                <a:cs typeface="Arial" pitchFamily="34" charset="0"/>
              </a:rPr>
              <a:t>.</a:t>
            </a:r>
            <a:r>
              <a:rPr lang="en-US" sz="2000" baseline="30000" dirty="0" smtClean="0">
                <a:latin typeface="Arial" pitchFamily="34" charset="0"/>
                <a:cs typeface="Arial" pitchFamily="34" charset="0"/>
                <a:hlinkClick r:id="rId6"/>
              </a:rPr>
              <a:t>[38]</a:t>
            </a:r>
            <a:r>
              <a:rPr lang="en-US" sz="2000" dirty="0" smtClean="0">
                <a:latin typeface="Arial" pitchFamily="34" charset="0"/>
                <a:cs typeface="Arial" pitchFamily="34" charset="0"/>
              </a:rPr>
              <a:t> The Bible contains two accounts which describe the events surrounding Jesus' birth. Depending on one's perspective, these accounts either differ from each other or tell two versions of the same story </a:t>
            </a:r>
            <a:r>
              <a:rPr lang="en-US" sz="2000" baseline="30000" dirty="0" smtClean="0">
                <a:latin typeface="Arial" pitchFamily="34" charset="0"/>
                <a:cs typeface="Arial" pitchFamily="34" charset="0"/>
                <a:hlinkClick r:id="rId6"/>
              </a:rPr>
              <a:t>[39]</a:t>
            </a:r>
            <a:r>
              <a:rPr lang="en-US" sz="2000" dirty="0" smtClean="0">
                <a:latin typeface="Arial" pitchFamily="34" charset="0"/>
                <a:cs typeface="Arial" pitchFamily="34" charset="0"/>
              </a:rPr>
              <a:t> </a:t>
            </a:r>
            <a:r>
              <a:rPr lang="en-US" sz="2000" baseline="30000" dirty="0" smtClean="0">
                <a:latin typeface="Arial" pitchFamily="34" charset="0"/>
                <a:cs typeface="Arial" pitchFamily="34" charset="0"/>
                <a:hlinkClick r:id="rId6"/>
              </a:rPr>
              <a:t>[40]</a:t>
            </a:r>
            <a:r>
              <a:rPr lang="en-US" sz="2000" baseline="30000" dirty="0" smtClean="0">
                <a:latin typeface="Arial" pitchFamily="34" charset="0"/>
                <a:cs typeface="Arial" pitchFamily="34" charset="0"/>
                <a:hlinkClick r:id="rId6"/>
              </a:rPr>
              <a:t>[41]</a:t>
            </a:r>
            <a:r>
              <a:rPr lang="en-US" sz="2000" baseline="30000" dirty="0" smtClean="0">
                <a:latin typeface="Arial" pitchFamily="34" charset="0"/>
                <a:cs typeface="Arial" pitchFamily="34" charset="0"/>
                <a:hlinkClick r:id="rId6"/>
              </a:rPr>
              <a:t>[42]</a:t>
            </a:r>
            <a:r>
              <a:rPr lang="en-US" sz="2000" dirty="0" smtClean="0">
                <a:latin typeface="Arial" pitchFamily="34" charset="0"/>
                <a:cs typeface="Arial" pitchFamily="34" charset="0"/>
              </a:rPr>
              <a:t> These </a:t>
            </a:r>
            <a:r>
              <a:rPr lang="en-US" sz="2000" dirty="0" smtClean="0">
                <a:latin typeface="Arial" pitchFamily="34" charset="0"/>
                <a:cs typeface="Arial" pitchFamily="34" charset="0"/>
                <a:hlinkClick r:id="rId7" tooltip="Bible"/>
              </a:rPr>
              <a:t>biblical accounts</a:t>
            </a:r>
            <a:r>
              <a:rPr lang="en-US" sz="2000" dirty="0" smtClean="0">
                <a:latin typeface="Arial" pitchFamily="34" charset="0"/>
                <a:cs typeface="Arial" pitchFamily="34" charset="0"/>
              </a:rPr>
              <a:t> are found in the </a:t>
            </a:r>
            <a:r>
              <a:rPr lang="en-US" sz="2000" dirty="0" smtClean="0">
                <a:latin typeface="Arial" pitchFamily="34" charset="0"/>
                <a:cs typeface="Arial" pitchFamily="34" charset="0"/>
                <a:hlinkClick r:id="rId8" tooltip="Gospel of Matthew"/>
              </a:rPr>
              <a:t>Gospel of Matthew</a:t>
            </a:r>
            <a:r>
              <a:rPr lang="en-US" sz="2000" dirty="0" smtClean="0">
                <a:latin typeface="Arial" pitchFamily="34" charset="0"/>
                <a:cs typeface="Arial" pitchFamily="34" charset="0"/>
              </a:rPr>
              <a:t>, namely Matthew 1:18, and the </a:t>
            </a:r>
            <a:r>
              <a:rPr lang="en-US" sz="2000" dirty="0" smtClean="0">
                <a:latin typeface="Arial" pitchFamily="34" charset="0"/>
                <a:cs typeface="Arial" pitchFamily="34" charset="0"/>
                <a:hlinkClick r:id="rId9" tooltip="Gospel of Luke"/>
              </a:rPr>
              <a:t>Gospel of Luke</a:t>
            </a:r>
            <a:r>
              <a:rPr lang="en-US" sz="2000" dirty="0" smtClean="0">
                <a:latin typeface="Arial" pitchFamily="34" charset="0"/>
                <a:cs typeface="Arial" pitchFamily="34" charset="0"/>
              </a:rPr>
              <a:t>, specifically Luke 1:26 and 2:40. According to these accounts, Jesus was born to Mary, assisted by her husband </a:t>
            </a:r>
            <a:r>
              <a:rPr lang="en-US" sz="2000" dirty="0" smtClean="0">
                <a:latin typeface="Arial" pitchFamily="34" charset="0"/>
                <a:cs typeface="Arial" pitchFamily="34" charset="0"/>
                <a:hlinkClick r:id="rId10" tooltip="Saint Joseph"/>
              </a:rPr>
              <a:t>Joseph</a:t>
            </a:r>
            <a:r>
              <a:rPr lang="en-US" sz="2000" dirty="0" smtClean="0">
                <a:latin typeface="Arial" pitchFamily="34" charset="0"/>
                <a:cs typeface="Arial" pitchFamily="34" charset="0"/>
              </a:rPr>
              <a:t>, in the city of </a:t>
            </a:r>
            <a:r>
              <a:rPr lang="en-US" sz="2000" dirty="0" smtClean="0">
                <a:latin typeface="Arial" pitchFamily="34" charset="0"/>
                <a:cs typeface="Arial" pitchFamily="34" charset="0"/>
                <a:hlinkClick r:id="rId11" tooltip="Bethlehem"/>
              </a:rPr>
              <a:t>Bethlehem</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3657600"/>
            <a:ext cx="3276600" cy="2819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81000" y="381000"/>
            <a:ext cx="3276600" cy="3324225"/>
          </a:xfrm>
          <a:prstGeom prst="rect">
            <a:avLst/>
          </a:prstGeom>
          <a:noFill/>
          <a:ln w="9525">
            <a:noFill/>
            <a:miter lim="800000"/>
            <a:headEnd/>
            <a:tailEnd/>
          </a:ln>
          <a:effectLst/>
        </p:spPr>
      </p:pic>
      <p:sp>
        <p:nvSpPr>
          <p:cNvPr id="4" name="TextBox 3"/>
          <p:cNvSpPr txBox="1"/>
          <p:nvPr/>
        </p:nvSpPr>
        <p:spPr>
          <a:xfrm>
            <a:off x="4114800" y="762000"/>
            <a:ext cx="4495800" cy="5324535"/>
          </a:xfrm>
          <a:prstGeom prst="rect">
            <a:avLst/>
          </a:prstGeom>
          <a:noFill/>
        </p:spPr>
        <p:txBody>
          <a:bodyPr wrap="square" rtlCol="0">
            <a:spAutoFit/>
          </a:bodyPr>
          <a:lstStyle/>
          <a:p>
            <a:r>
              <a:rPr lang="en-US" sz="2000" b="1" dirty="0" smtClean="0">
                <a:latin typeface="Arial" pitchFamily="34" charset="0"/>
                <a:cs typeface="Arial" pitchFamily="34" charset="0"/>
              </a:rPr>
              <a:t>The practice of putting up special decorations at Christmas has a long history. In the 15th century, it was recorded that in London it was the custom at Christmas for every house and all the parish churches to be "decked with </a:t>
            </a:r>
            <a:r>
              <a:rPr lang="en-US" sz="2000" b="1" dirty="0" err="1" smtClean="0">
                <a:latin typeface="Arial" pitchFamily="34" charset="0"/>
                <a:cs typeface="Arial" pitchFamily="34" charset="0"/>
                <a:hlinkClick r:id="rId4" tooltip="Quercus ilex"/>
              </a:rPr>
              <a:t>holm</a:t>
            </a:r>
            <a:r>
              <a:rPr lang="en-US" sz="2000" b="1" dirty="0" smtClean="0">
                <a:latin typeface="Arial" pitchFamily="34" charset="0"/>
                <a:cs typeface="Arial" pitchFamily="34" charset="0"/>
              </a:rPr>
              <a:t>, ivy, </a:t>
            </a:r>
            <a:r>
              <a:rPr lang="en-US" sz="2000" b="1" dirty="0" smtClean="0">
                <a:latin typeface="Arial" pitchFamily="34" charset="0"/>
                <a:cs typeface="Arial" pitchFamily="34" charset="0"/>
                <a:hlinkClick r:id="rId5" tooltip="Bay leaves"/>
              </a:rPr>
              <a:t>bays</a:t>
            </a:r>
            <a:r>
              <a:rPr lang="en-US" sz="2000" b="1" dirty="0" smtClean="0">
                <a:latin typeface="Arial" pitchFamily="34" charset="0"/>
                <a:cs typeface="Arial" pitchFamily="34" charset="0"/>
              </a:rPr>
              <a:t>, and whatsoever the season of the year afforded to be green".</a:t>
            </a:r>
            <a:r>
              <a:rPr lang="en-US" sz="2000" b="1" baseline="30000" dirty="0" smtClean="0">
                <a:latin typeface="Arial" pitchFamily="34" charset="0"/>
                <a:cs typeface="Arial" pitchFamily="34" charset="0"/>
                <a:hlinkClick r:id="rId6"/>
              </a:rPr>
              <a:t>[46]</a:t>
            </a:r>
            <a:r>
              <a:rPr lang="en-US" sz="2000" b="1" dirty="0" smtClean="0">
                <a:latin typeface="Arial" pitchFamily="34" charset="0"/>
                <a:cs typeface="Arial" pitchFamily="34" charset="0"/>
              </a:rPr>
              <a:t> The heart-shaped leaves of </a:t>
            </a:r>
            <a:r>
              <a:rPr lang="en-US" sz="2000" b="1" dirty="0" smtClean="0">
                <a:latin typeface="Arial" pitchFamily="34" charset="0"/>
                <a:cs typeface="Arial" pitchFamily="34" charset="0"/>
                <a:hlinkClick r:id="rId7" tooltip="Ivy"/>
              </a:rPr>
              <a:t>ivy</a:t>
            </a:r>
            <a:r>
              <a:rPr lang="en-US" sz="2000" b="1" dirty="0" smtClean="0">
                <a:latin typeface="Arial" pitchFamily="34" charset="0"/>
                <a:cs typeface="Arial" pitchFamily="34" charset="0"/>
              </a:rPr>
              <a:t> were said to symbolize the coming to earth of Jesus, while </a:t>
            </a:r>
            <a:r>
              <a:rPr lang="en-US" sz="2000" b="1" dirty="0" smtClean="0">
                <a:latin typeface="Arial" pitchFamily="34" charset="0"/>
                <a:cs typeface="Arial" pitchFamily="34" charset="0"/>
                <a:hlinkClick r:id="rId8" tooltip="Holly"/>
              </a:rPr>
              <a:t>holly</a:t>
            </a:r>
            <a:r>
              <a:rPr lang="en-US" sz="2000" b="1" dirty="0" smtClean="0">
                <a:latin typeface="Arial" pitchFamily="34" charset="0"/>
                <a:cs typeface="Arial" pitchFamily="34" charset="0"/>
              </a:rPr>
              <a:t> was seen as protection against pagans and witches, its thorns and red berries held to represent the </a:t>
            </a:r>
            <a:r>
              <a:rPr lang="en-US" sz="2000" b="1" dirty="0" smtClean="0">
                <a:latin typeface="Arial" pitchFamily="34" charset="0"/>
                <a:cs typeface="Arial" pitchFamily="34" charset="0"/>
                <a:hlinkClick r:id="rId9" tooltip="Crown of Thorns"/>
              </a:rPr>
              <a:t>Crown of Thorns</a:t>
            </a:r>
            <a:r>
              <a:rPr lang="en-US" sz="2000" b="1" dirty="0" smtClean="0">
                <a:latin typeface="Arial" pitchFamily="34" charset="0"/>
                <a:cs typeface="Arial" pitchFamily="34" charset="0"/>
              </a:rPr>
              <a:t> worn by Jesus at the crucifixion and the blood he shed</a:t>
            </a:r>
            <a:endParaRPr lang="en-US" sz="20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7848600" cy="4154984"/>
          </a:xfrm>
          <a:prstGeom prst="rect">
            <a:avLst/>
          </a:prstGeom>
          <a:noFill/>
        </p:spPr>
        <p:txBody>
          <a:bodyPr wrap="square" rtlCol="0">
            <a:spAutoFit/>
          </a:bodyPr>
          <a:lstStyle/>
          <a:p>
            <a:r>
              <a:rPr lang="en-US" sz="8800" dirty="0" smtClean="0"/>
              <a:t>Prepared By:-</a:t>
            </a:r>
          </a:p>
          <a:p>
            <a:r>
              <a:rPr lang="en-US" sz="8800" dirty="0" smtClean="0"/>
              <a:t>Gurleen Dhod</a:t>
            </a:r>
          </a:p>
          <a:p>
            <a:r>
              <a:rPr lang="en-US" sz="8800" dirty="0" smtClean="0"/>
              <a:t>VA</a:t>
            </a:r>
            <a:endParaRPr lang="en-US" sz="8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TotalTime>
  <Words>437</Words>
  <Application>Microsoft Office PowerPoint</Application>
  <PresentationFormat>On-screen Show (4:3)</PresentationFormat>
  <Paragraphs>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Paper</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sarika</dc:creator>
  <cp:lastModifiedBy>sarika</cp:lastModifiedBy>
  <cp:revision>2</cp:revision>
  <dcterms:created xsi:type="dcterms:W3CDTF">2011-12-20T03:36:33Z</dcterms:created>
  <dcterms:modified xsi:type="dcterms:W3CDTF">2011-12-20T03:51:56Z</dcterms:modified>
</cp:coreProperties>
</file>