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C94A-767C-44FB-A872-1C1B175C7D8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45A2-CBB7-4763-92EB-07C74A3B3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/>
          <a:lstStyle/>
          <a:p>
            <a:r>
              <a:rPr lang="en-US" dirty="0" smtClean="0"/>
              <a:t>Teddy Bear arrives in Romania</a:t>
            </a:r>
            <a:endParaRPr lang="en-US" dirty="0"/>
          </a:p>
        </p:txBody>
      </p:sp>
      <p:pic>
        <p:nvPicPr>
          <p:cNvPr id="1026" name="Picture 2" descr="C:\Documents and Settings\Director\Desktop\Teddy Bear\poze 1 iunie- 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3429025" cy="5143538"/>
          </a:xfrm>
          <a:prstGeom prst="rect">
            <a:avLst/>
          </a:prstGeom>
          <a:noFill/>
        </p:spPr>
      </p:pic>
      <p:pic>
        <p:nvPicPr>
          <p:cNvPr id="1027" name="Picture 3" descr="C:\Documents and Settings\Director\Desktop\Teddy Bear\poze 1 iunie- 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4500594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28586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Kids from Blue Flower Kindergarten -Bucharest –Romania, celebrated together with Teddy Bear</a:t>
            </a:r>
          </a:p>
          <a:p>
            <a:r>
              <a:rPr lang="en-US" dirty="0" smtClean="0"/>
              <a:t> The International Children Day.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irector\Desktop\Teddy Bear\poze 1 iunie- 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42852"/>
            <a:ext cx="4822065" cy="3214710"/>
          </a:xfrm>
          <a:prstGeom prst="rect">
            <a:avLst/>
          </a:prstGeom>
          <a:noFill/>
        </p:spPr>
      </p:pic>
      <p:pic>
        <p:nvPicPr>
          <p:cNvPr id="2051" name="Picture 3" descr="C:\Documents and Settings\Director\Desktop\ziua copilului\petrecere in aer liber\poze 1 - iunie 2012 - gradinita floare albastra-partea 2\poze 1 - iunie 2012 - gradinita floare albastra-partea 2\poze 1 iunie- 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4749764" cy="31669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107154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We’ve sang, danced and we’ve presented an exhibition of costumes inspirited by popular characters  known by  us.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irector\Desktop\ziua copilului\petrecere in aer liber\poze 1 - iunie 2012 - gradinita floare albastra-partea 2\poze 1 - iunie 2012 - gradinita floare albastra-partea 2\poze 1 iunie- 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929222" cy="3286148"/>
          </a:xfrm>
          <a:prstGeom prst="rect">
            <a:avLst/>
          </a:prstGeom>
          <a:noFill/>
        </p:spPr>
      </p:pic>
      <p:pic>
        <p:nvPicPr>
          <p:cNvPr id="3075" name="Picture 3" descr="C:\Documents and Settings\Director\Desktop\ziua copilului\petrecere in aer liber\poze 1 - iunie 2012 - gradinita floare albastra-partea 2\poze 1 - iunie 2012 - gradinita floare albastra-partea 2\poze 1 iunie- 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290"/>
            <a:ext cx="5072097" cy="33813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500174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We’ve participated on sports competitions </a:t>
            </a:r>
            <a:r>
              <a:rPr lang="en-US" dirty="0" smtClean="0"/>
              <a:t>and we cheerily fill up with joy.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4214818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Elena asked Teddy Bear :</a:t>
            </a:r>
          </a:p>
          <a:p>
            <a:pPr>
              <a:buFontTx/>
              <a:buChar char="-"/>
            </a:pPr>
            <a:r>
              <a:rPr lang="en-US" dirty="0" smtClean="0"/>
              <a:t>How was your day? Did you enjoyed your stay?</a:t>
            </a:r>
          </a:p>
          <a:p>
            <a:pPr>
              <a:buFontTx/>
              <a:buChar char="-"/>
            </a:pPr>
            <a:r>
              <a:rPr lang="en-US" dirty="0" smtClean="0"/>
              <a:t>I had an wonderful day</a:t>
            </a:r>
            <a:r>
              <a:rPr lang="ro-RO" dirty="0" smtClean="0"/>
              <a:t>!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I am so happy that I was here today. I am looking forward to see you next time said Teddy Bear.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104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Teddy Bear arrives in Romania</vt:lpstr>
      <vt:lpstr>Slide 2</vt:lpstr>
      <vt:lpstr>Slide 3</vt:lpstr>
    </vt:vector>
  </TitlesOfParts>
  <Company>GR207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Director</dc:creator>
  <cp:lastModifiedBy>Director</cp:lastModifiedBy>
  <cp:revision>5</cp:revision>
  <dcterms:created xsi:type="dcterms:W3CDTF">2012-06-12T12:36:36Z</dcterms:created>
  <dcterms:modified xsi:type="dcterms:W3CDTF">2012-06-18T12:38:23Z</dcterms:modified>
</cp:coreProperties>
</file>