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58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D1E6D508-B93A-493F-9423-CFEA8E987A9A}" type="datetimeFigureOut">
              <a:rPr lang="ru-RU" smtClean="0"/>
              <a:pPr/>
              <a:t>20.06.2009</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CDB7CE62-A8D1-41BA-B468-5ACA11AD780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1E6D508-B93A-493F-9423-CFEA8E987A9A}" type="datetimeFigureOut">
              <a:rPr lang="ru-RU" smtClean="0"/>
              <a:pPr/>
              <a:t>20.06.2009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B7CE62-A8D1-41BA-B468-5ACA11AD780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1E6D508-B93A-493F-9423-CFEA8E987A9A}" type="datetimeFigureOut">
              <a:rPr lang="ru-RU" smtClean="0"/>
              <a:pPr/>
              <a:t>20.06.2009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B7CE62-A8D1-41BA-B468-5ACA11AD780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1E6D508-B93A-493F-9423-CFEA8E987A9A}" type="datetimeFigureOut">
              <a:rPr lang="ru-RU" smtClean="0"/>
              <a:pPr/>
              <a:t>20.06.2009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B7CE62-A8D1-41BA-B468-5ACA11AD780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1E6D508-B93A-493F-9423-CFEA8E987A9A}" type="datetimeFigureOut">
              <a:rPr lang="ru-RU" smtClean="0"/>
              <a:pPr/>
              <a:t>20.06.2009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B7CE62-A8D1-41BA-B468-5ACA11AD780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1E6D508-B93A-493F-9423-CFEA8E987A9A}" type="datetimeFigureOut">
              <a:rPr lang="ru-RU" smtClean="0"/>
              <a:pPr/>
              <a:t>20.06.2009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B7CE62-A8D1-41BA-B468-5ACA11AD780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D1E6D508-B93A-493F-9423-CFEA8E987A9A}" type="datetimeFigureOut">
              <a:rPr lang="ru-RU" smtClean="0"/>
              <a:pPr/>
              <a:t>20.06.2009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DB7CE62-A8D1-41BA-B468-5ACA11AD780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1E6D508-B93A-493F-9423-CFEA8E987A9A}" type="datetimeFigureOut">
              <a:rPr lang="ru-RU" smtClean="0"/>
              <a:pPr/>
              <a:t>20.06.2009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DB7CE62-A8D1-41BA-B468-5ACA11AD780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1E6D508-B93A-493F-9423-CFEA8E987A9A}" type="datetimeFigureOut">
              <a:rPr lang="ru-RU" smtClean="0"/>
              <a:pPr/>
              <a:t>20.06.2009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DB7CE62-A8D1-41BA-B468-5ACA11AD780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1E6D508-B93A-493F-9423-CFEA8E987A9A}" type="datetimeFigureOut">
              <a:rPr lang="ru-RU" smtClean="0"/>
              <a:pPr/>
              <a:t>20.06.2009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B7CE62-A8D1-41BA-B468-5ACA11AD780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D1E6D508-B93A-493F-9423-CFEA8E987A9A}" type="datetimeFigureOut">
              <a:rPr lang="ru-RU" smtClean="0"/>
              <a:pPr/>
              <a:t>20.06.2009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CDB7CE62-A8D1-41BA-B468-5ACA11AD7801}"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1E6D508-B93A-493F-9423-CFEA8E987A9A}" type="datetimeFigureOut">
              <a:rPr lang="ru-RU" smtClean="0"/>
              <a:pPr/>
              <a:t>20.06.2009</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DB7CE62-A8D1-41BA-B468-5ACA11AD7801}"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p:txBody>
          <a:bodyPr/>
          <a:lstStyle/>
          <a:p>
            <a:r>
              <a:rPr lang="en-US" dirty="0" smtClean="0"/>
              <a:t>THE MYSTERIOUS PLANET</a:t>
            </a:r>
            <a:endParaRPr lang="ru-RU" dirty="0"/>
          </a:p>
        </p:txBody>
      </p:sp>
      <p:sp>
        <p:nvSpPr>
          <p:cNvPr id="5" name="Подзаголовок 4"/>
          <p:cNvSpPr>
            <a:spLocks noGrp="1"/>
          </p:cNvSpPr>
          <p:nvPr>
            <p:ph type="subTitle" idx="1"/>
          </p:nvPr>
        </p:nvSpPr>
        <p:spPr>
          <a:xfrm>
            <a:off x="571472" y="3214686"/>
            <a:ext cx="7854696" cy="1752600"/>
          </a:xfrm>
        </p:spPr>
        <p:txBody>
          <a:bodyPr>
            <a:normAutofit fontScale="55000" lnSpcReduction="20000"/>
          </a:bodyPr>
          <a:lstStyle/>
          <a:p>
            <a:r>
              <a:rPr lang="en-US" sz="3200" dirty="0" smtClean="0"/>
              <a:t>Students were given the beginning of the story and had to use  their  imagination to complete it. (The activity is based on the </a:t>
            </a:r>
            <a:r>
              <a:rPr lang="en-US" sz="3200" dirty="0" err="1" smtClean="0"/>
              <a:t>coursebook</a:t>
            </a:r>
            <a:r>
              <a:rPr lang="en-US" sz="3200" dirty="0" smtClean="0"/>
              <a:t> </a:t>
            </a:r>
            <a:r>
              <a:rPr lang="en-US" sz="3200" i="1" dirty="0" smtClean="0"/>
              <a:t>Project II </a:t>
            </a:r>
            <a:r>
              <a:rPr lang="en-US" sz="3200" dirty="0" smtClean="0"/>
              <a:t>by Tom Hutchinson)</a:t>
            </a:r>
          </a:p>
          <a:p>
            <a:endParaRPr lang="en-US" sz="2400" dirty="0" smtClean="0"/>
          </a:p>
          <a:p>
            <a:endParaRPr lang="en-US" sz="2400" dirty="0" smtClean="0"/>
          </a:p>
          <a:p>
            <a:r>
              <a:rPr lang="en-US" sz="3600" dirty="0" smtClean="0"/>
              <a:t>The endings were written by year8 students from </a:t>
            </a:r>
            <a:r>
              <a:rPr lang="en-US" sz="3600" dirty="0" err="1" smtClean="0"/>
              <a:t>Chernivtsi</a:t>
            </a:r>
            <a:r>
              <a:rPr lang="en-US" sz="3600" dirty="0" smtClean="0"/>
              <a:t> school #6, Ukraine</a:t>
            </a:r>
            <a:r>
              <a:rPr lang="en-US" sz="2400" dirty="0" smtClean="0"/>
              <a:t>.  </a:t>
            </a:r>
            <a:endParaRPr lang="ru-RU"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000132"/>
          </a:xfrm>
        </p:spPr>
        <p:txBody>
          <a:bodyPr/>
          <a:lstStyle/>
          <a:p>
            <a:r>
              <a:rPr lang="en-US" dirty="0" smtClean="0"/>
              <a:t>The plot of the story </a:t>
            </a:r>
            <a:endParaRPr lang="ru-RU" dirty="0"/>
          </a:p>
        </p:txBody>
      </p:sp>
      <p:sp>
        <p:nvSpPr>
          <p:cNvPr id="3" name="Содержимое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a:bodyPr>
          <a:lstStyle/>
          <a:p>
            <a:r>
              <a:rPr lang="en-US" sz="2800" dirty="0" smtClean="0"/>
              <a:t>The spaceship </a:t>
            </a:r>
            <a:r>
              <a:rPr lang="en-US" sz="2800" i="1" dirty="0" smtClean="0"/>
              <a:t>Star 2 </a:t>
            </a:r>
            <a:r>
              <a:rPr lang="en-US" sz="2800" dirty="0" smtClean="0"/>
              <a:t> was damaged and the astronauts had to land on an unknown planet.</a:t>
            </a:r>
          </a:p>
          <a:p>
            <a:r>
              <a:rPr lang="en-US" sz="2800" dirty="0" smtClean="0"/>
              <a:t> They found many strange creatures on that planet. Soon their tools disappeared and they could not repair the spaceship.</a:t>
            </a:r>
          </a:p>
          <a:p>
            <a:r>
              <a:rPr lang="en-US" sz="2800" dirty="0" smtClean="0"/>
              <a:t> They are trying to find the way to come back to Earth</a:t>
            </a:r>
            <a:r>
              <a:rPr lang="en-US" sz="2000" dirty="0" smtClean="0"/>
              <a:t>.</a:t>
            </a:r>
          </a:p>
          <a:p>
            <a:endParaRPr lang="ru-RU"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54032"/>
          </a:xfrm>
        </p:spPr>
        <p:txBody>
          <a:bodyPr>
            <a:normAutofit/>
          </a:bodyPr>
          <a:lstStyle/>
          <a:p>
            <a:r>
              <a:rPr lang="en-US" sz="2400" dirty="0" smtClean="0"/>
              <a:t>                                      THE MYSTERIOUS PLANET         </a:t>
            </a:r>
            <a:endParaRPr lang="ru-RU" sz="2400" dirty="0"/>
          </a:p>
        </p:txBody>
      </p:sp>
      <p:pic>
        <p:nvPicPr>
          <p:cNvPr id="7" name="Содержимое 6" descr="IMG_0001.jpg"/>
          <p:cNvPicPr>
            <a:picLocks noGrp="1" noChangeAspect="1"/>
          </p:cNvPicPr>
          <p:nvPr>
            <p:ph sz="half" idx="1"/>
          </p:nvPr>
        </p:nvPicPr>
        <p:blipFill>
          <a:blip r:embed="rId2" cstate="print"/>
          <a:stretch>
            <a:fillRect/>
          </a:stretch>
        </p:blipFill>
        <p:spPr>
          <a:xfrm>
            <a:off x="142845" y="928688"/>
            <a:ext cx="2571768" cy="5715000"/>
          </a:xfrm>
        </p:spPr>
      </p:pic>
      <p:sp>
        <p:nvSpPr>
          <p:cNvPr id="6" name="Содержимое 5"/>
          <p:cNvSpPr>
            <a:spLocks noGrp="1"/>
          </p:cNvSpPr>
          <p:nvPr>
            <p:ph sz="half" idx="2"/>
          </p:nvPr>
        </p:nvSpPr>
        <p:spPr>
          <a:xfrm>
            <a:off x="2857488" y="928670"/>
            <a:ext cx="6286512" cy="5929330"/>
          </a:xfrm>
        </p:spPr>
        <p:txBody>
          <a:bodyPr>
            <a:normAutofit/>
          </a:bodyPr>
          <a:lstStyle/>
          <a:p>
            <a:pPr>
              <a:buNone/>
            </a:pPr>
            <a:r>
              <a:rPr lang="en-US" sz="1400" dirty="0" smtClean="0"/>
              <a:t>          </a:t>
            </a:r>
          </a:p>
          <a:p>
            <a:pPr>
              <a:buNone/>
            </a:pPr>
            <a:endParaRPr lang="en-US" sz="1400" dirty="0" smtClean="0"/>
          </a:p>
          <a:p>
            <a:pPr>
              <a:buNone/>
            </a:pPr>
            <a:r>
              <a:rPr lang="en-US" sz="1400" dirty="0" smtClean="0"/>
              <a:t>            Carol,  Jim and Steve saw little green people. The people came to them and began to speak their language. The astronauts asked the people if there was any way to leave the planet. The green people  answered that they would take the astronauts to their ruler Mike III, who was the cleverest person on the planet.</a:t>
            </a:r>
          </a:p>
          <a:p>
            <a:pPr>
              <a:buNone/>
            </a:pPr>
            <a:r>
              <a:rPr lang="en-US" sz="1400" dirty="0" smtClean="0"/>
              <a:t>            When the travelers came to the castle of Mike III he said that there was the only way to leave the planet.  He said he would show it to Steve, Carol and Jim  if they promised not to tell anyone about that planet.  He also said that that way (a hole in the force field) appeared only once  in two weeks, so they would have enough time to repair their spaceship.</a:t>
            </a:r>
          </a:p>
          <a:p>
            <a:pPr>
              <a:buNone/>
            </a:pPr>
            <a:r>
              <a:rPr lang="en-US" sz="1400" dirty="0" smtClean="0"/>
              <a:t>            Two weeks passed quickly. Steve repaired the ship and the astronauts were ready to  leave. When they took off and were on some distance  from the planet Carol said, “Oh, boys, I am happy that everything  is OK now and we are on our way to Earth.”     </a:t>
            </a:r>
          </a:p>
          <a:p>
            <a:pPr>
              <a:buNone/>
            </a:pPr>
            <a:endParaRPr lang="en-US" sz="1400" dirty="0" smtClean="0"/>
          </a:p>
          <a:p>
            <a:pPr>
              <a:buNone/>
            </a:pPr>
            <a:endParaRPr lang="en-US" sz="1400" dirty="0" smtClean="0"/>
          </a:p>
          <a:p>
            <a:pPr>
              <a:buNone/>
            </a:pPr>
            <a:r>
              <a:rPr lang="en-US" sz="1400" dirty="0" smtClean="0"/>
              <a:t>                                                                                        Written by Julia</a:t>
            </a:r>
          </a:p>
          <a:p>
            <a:pPr>
              <a:buNone/>
            </a:pPr>
            <a:r>
              <a:rPr lang="en-US" sz="1400" dirty="0" smtClean="0"/>
              <a:t>       </a:t>
            </a:r>
            <a:endParaRPr lang="ru-RU"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42852"/>
            <a:ext cx="8229600" cy="642942"/>
          </a:xfrm>
        </p:spPr>
        <p:txBody>
          <a:bodyPr>
            <a:normAutofit/>
          </a:bodyPr>
          <a:lstStyle/>
          <a:p>
            <a:r>
              <a:rPr lang="en-US" sz="2400" dirty="0" smtClean="0"/>
              <a:t>                                     THE MYSTERIOUS PLANET</a:t>
            </a:r>
            <a:endParaRPr lang="ru-RU" sz="2400" dirty="0"/>
          </a:p>
        </p:txBody>
      </p:sp>
      <p:pic>
        <p:nvPicPr>
          <p:cNvPr id="7" name="Содержимое 6" descr="IMG_0002.jpg"/>
          <p:cNvPicPr>
            <a:picLocks noGrp="1" noChangeAspect="1"/>
          </p:cNvPicPr>
          <p:nvPr>
            <p:ph sz="half" idx="1"/>
          </p:nvPr>
        </p:nvPicPr>
        <p:blipFill>
          <a:blip r:embed="rId2" cstate="print"/>
          <a:stretch>
            <a:fillRect/>
          </a:stretch>
        </p:blipFill>
        <p:spPr>
          <a:xfrm>
            <a:off x="0" y="785794"/>
            <a:ext cx="4467196" cy="5786478"/>
          </a:xfrm>
        </p:spPr>
      </p:pic>
      <p:sp>
        <p:nvSpPr>
          <p:cNvPr id="6" name="Содержимое 5"/>
          <p:cNvSpPr>
            <a:spLocks noGrp="1"/>
          </p:cNvSpPr>
          <p:nvPr>
            <p:ph sz="half" idx="2"/>
          </p:nvPr>
        </p:nvSpPr>
        <p:spPr>
          <a:xfrm>
            <a:off x="4500562" y="785794"/>
            <a:ext cx="4643438" cy="5786478"/>
          </a:xfrm>
        </p:spPr>
        <p:txBody>
          <a:bodyPr>
            <a:normAutofit/>
          </a:bodyPr>
          <a:lstStyle/>
          <a:p>
            <a:pPr>
              <a:buNone/>
            </a:pPr>
            <a:r>
              <a:rPr lang="en-US" sz="1400" dirty="0" smtClean="0"/>
              <a:t>         </a:t>
            </a:r>
          </a:p>
          <a:p>
            <a:pPr>
              <a:buNone/>
            </a:pPr>
            <a:endParaRPr lang="en-US" sz="1400" dirty="0" smtClean="0"/>
          </a:p>
          <a:p>
            <a:pPr>
              <a:buNone/>
            </a:pPr>
            <a:r>
              <a:rPr lang="en-US" sz="1400" dirty="0" smtClean="0"/>
              <a:t>            Jim, Carol and Steve decided to find tools and to repair the ship. That’s why they went to the other side of the planet. They saw a lot of animals. And then… they found another ship!</a:t>
            </a:r>
          </a:p>
          <a:p>
            <a:pPr>
              <a:buNone/>
            </a:pPr>
            <a:r>
              <a:rPr lang="en-US" sz="1400" dirty="0" smtClean="0"/>
              <a:t> </a:t>
            </a:r>
            <a:r>
              <a:rPr lang="en-US" sz="1400" dirty="0" smtClean="0"/>
              <a:t>           In the ship there were no people. So they climbed up the ladder and came into the ship, but it was damaged… They went to the Spaceship </a:t>
            </a:r>
            <a:r>
              <a:rPr lang="en-US" sz="1400" b="1" dirty="0" smtClean="0"/>
              <a:t> </a:t>
            </a:r>
            <a:r>
              <a:rPr lang="en-US" sz="1400" b="1" dirty="0" smtClean="0"/>
              <a:t>Star 2  </a:t>
            </a:r>
            <a:r>
              <a:rPr lang="en-US" sz="1400" dirty="0" smtClean="0"/>
              <a:t> and brought some details from it. </a:t>
            </a:r>
          </a:p>
          <a:p>
            <a:pPr>
              <a:buNone/>
            </a:pPr>
            <a:r>
              <a:rPr lang="en-US" sz="1400" dirty="0" smtClean="0"/>
              <a:t> </a:t>
            </a:r>
            <a:r>
              <a:rPr lang="en-US" sz="1400" dirty="0" smtClean="0"/>
              <a:t>            Steve repaired the new ship and they wanted to go home Three minutes later some people came to the ship and they went home together. </a:t>
            </a:r>
          </a:p>
          <a:p>
            <a:pPr>
              <a:buNone/>
            </a:pPr>
            <a:r>
              <a:rPr lang="en-US" sz="1400" dirty="0" smtClean="0"/>
              <a:t> </a:t>
            </a:r>
            <a:r>
              <a:rPr lang="en-US" sz="1400" dirty="0" smtClean="0"/>
              <a:t>            When they came back home they wrote this story.</a:t>
            </a:r>
          </a:p>
          <a:p>
            <a:pPr>
              <a:buNone/>
            </a:pPr>
            <a:endParaRPr lang="en-US" sz="1400" dirty="0" smtClean="0"/>
          </a:p>
          <a:p>
            <a:pPr>
              <a:buNone/>
            </a:pPr>
            <a:endParaRPr lang="en-US" sz="1400" dirty="0" smtClean="0"/>
          </a:p>
          <a:p>
            <a:pPr>
              <a:buNone/>
            </a:pPr>
            <a:r>
              <a:rPr lang="en-US" sz="1400" dirty="0" smtClean="0"/>
              <a:t> </a:t>
            </a:r>
            <a:r>
              <a:rPr lang="en-US" sz="1400" dirty="0" smtClean="0"/>
              <a:t>                                            Written by Tania</a:t>
            </a:r>
            <a:endParaRPr lang="ru-RU"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0"/>
            <a:ext cx="8229600" cy="45719"/>
          </a:xfrm>
        </p:spPr>
        <p:txBody>
          <a:bodyPr>
            <a:normAutofit fontScale="90000"/>
          </a:bodyPr>
          <a:lstStyle/>
          <a:p>
            <a:endParaRPr lang="ru-RU" dirty="0"/>
          </a:p>
        </p:txBody>
      </p:sp>
      <p:pic>
        <p:nvPicPr>
          <p:cNvPr id="7" name="Содержимое 6" descr="IMG_0003.jpg"/>
          <p:cNvPicPr>
            <a:picLocks noGrp="1" noChangeAspect="1"/>
          </p:cNvPicPr>
          <p:nvPr>
            <p:ph sz="half" idx="1"/>
          </p:nvPr>
        </p:nvPicPr>
        <p:blipFill>
          <a:blip r:embed="rId2" cstate="print"/>
          <a:stretch>
            <a:fillRect/>
          </a:stretch>
        </p:blipFill>
        <p:spPr>
          <a:xfrm>
            <a:off x="0" y="0"/>
            <a:ext cx="4495800" cy="6858000"/>
          </a:xfrm>
        </p:spPr>
      </p:pic>
      <p:pic>
        <p:nvPicPr>
          <p:cNvPr id="8" name="Содержимое 7" descr="IMG_0004.jpg"/>
          <p:cNvPicPr>
            <a:picLocks noGrp="1" noChangeAspect="1"/>
          </p:cNvPicPr>
          <p:nvPr>
            <p:ph sz="half" idx="2"/>
          </p:nvPr>
        </p:nvPicPr>
        <p:blipFill>
          <a:blip r:embed="rId3" cstate="print"/>
          <a:stretch>
            <a:fillRect/>
          </a:stretch>
        </p:blipFill>
        <p:spPr>
          <a:xfrm>
            <a:off x="4572000" y="0"/>
            <a:ext cx="4572000" cy="6858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00034" y="357166"/>
            <a:ext cx="8186766" cy="500066"/>
          </a:xfrm>
        </p:spPr>
        <p:txBody>
          <a:bodyPr>
            <a:normAutofit fontScale="90000"/>
          </a:bodyPr>
          <a:lstStyle/>
          <a:p>
            <a:r>
              <a:rPr lang="en-US" dirty="0" smtClean="0"/>
              <a:t>                 </a:t>
            </a:r>
            <a:r>
              <a:rPr lang="en-US" sz="2700" dirty="0" smtClean="0"/>
              <a:t>THE MYSTERIOUS PLANET</a:t>
            </a:r>
            <a:endParaRPr lang="ru-RU" sz="2700" dirty="0"/>
          </a:p>
        </p:txBody>
      </p:sp>
      <p:pic>
        <p:nvPicPr>
          <p:cNvPr id="7" name="Содержимое 6" descr="IMG_0005.jpg"/>
          <p:cNvPicPr>
            <a:picLocks noGrp="1" noChangeAspect="1"/>
          </p:cNvPicPr>
          <p:nvPr>
            <p:ph sz="half" idx="1"/>
          </p:nvPr>
        </p:nvPicPr>
        <p:blipFill>
          <a:blip r:embed="rId2" cstate="print"/>
          <a:stretch>
            <a:fillRect/>
          </a:stretch>
        </p:blipFill>
        <p:spPr>
          <a:xfrm>
            <a:off x="214282" y="785794"/>
            <a:ext cx="4186002" cy="5857916"/>
          </a:xfrm>
        </p:spPr>
      </p:pic>
      <p:sp>
        <p:nvSpPr>
          <p:cNvPr id="6" name="Содержимое 5"/>
          <p:cNvSpPr>
            <a:spLocks noGrp="1"/>
          </p:cNvSpPr>
          <p:nvPr>
            <p:ph sz="half" idx="2"/>
          </p:nvPr>
        </p:nvSpPr>
        <p:spPr>
          <a:xfrm>
            <a:off x="4643438" y="785794"/>
            <a:ext cx="4038600" cy="5786478"/>
          </a:xfrm>
        </p:spPr>
        <p:txBody>
          <a:bodyPr>
            <a:normAutofit/>
          </a:bodyPr>
          <a:lstStyle/>
          <a:p>
            <a:pPr>
              <a:buNone/>
            </a:pPr>
            <a:r>
              <a:rPr lang="en-US" sz="1400" dirty="0" smtClean="0"/>
              <a:t>        </a:t>
            </a:r>
            <a:r>
              <a:rPr lang="en-US" sz="1400" dirty="0" smtClean="0"/>
              <a:t> </a:t>
            </a:r>
          </a:p>
          <a:p>
            <a:pPr>
              <a:buNone/>
            </a:pPr>
            <a:r>
              <a:rPr lang="en-US" sz="1400" dirty="0" smtClean="0"/>
              <a:t> </a:t>
            </a:r>
            <a:r>
              <a:rPr lang="en-US" sz="1400" dirty="0" smtClean="0"/>
              <a:t>        </a:t>
            </a:r>
            <a:r>
              <a:rPr lang="en-US" sz="1400" dirty="0" smtClean="0"/>
              <a:t>  “Great</a:t>
            </a:r>
            <a:r>
              <a:rPr lang="en-US" sz="1400" dirty="0" smtClean="0"/>
              <a:t>! Now we are on an unknown planet. Our ship is damaged, we don’t know how to destroy the </a:t>
            </a:r>
            <a:r>
              <a:rPr lang="en-US" sz="1400" dirty="0" smtClean="0"/>
              <a:t> force field” – said Carol. </a:t>
            </a:r>
          </a:p>
          <a:p>
            <a:pPr>
              <a:buNone/>
            </a:pPr>
            <a:r>
              <a:rPr lang="en-US" sz="1400" dirty="0" smtClean="0"/>
              <a:t> </a:t>
            </a:r>
            <a:r>
              <a:rPr lang="en-US" sz="1400" dirty="0" smtClean="0"/>
              <a:t>           “But we have water, and if we want to eat we’ll have food” – said Steve.</a:t>
            </a:r>
          </a:p>
          <a:p>
            <a:pPr>
              <a:buNone/>
            </a:pPr>
            <a:r>
              <a:rPr lang="en-US" sz="1400" dirty="0" smtClean="0"/>
              <a:t> </a:t>
            </a:r>
            <a:r>
              <a:rPr lang="en-US" sz="1400" dirty="0" smtClean="0"/>
              <a:t>           “Be quiet! We mustn’t get excited! We will find the way out. And now go to bed.” – I said. </a:t>
            </a:r>
          </a:p>
          <a:p>
            <a:pPr>
              <a:buNone/>
            </a:pPr>
            <a:r>
              <a:rPr lang="en-US" sz="1400" dirty="0" smtClean="0"/>
              <a:t> </a:t>
            </a:r>
            <a:r>
              <a:rPr lang="en-US" sz="1400" dirty="0" smtClean="0"/>
              <a:t>           When we got up, we met some people. It was the master of that place and his team. The master’s name was </a:t>
            </a:r>
            <a:r>
              <a:rPr lang="en-US" sz="1400" dirty="0" err="1" smtClean="0"/>
              <a:t>Dilan</a:t>
            </a:r>
            <a:r>
              <a:rPr lang="en-US" sz="1400" dirty="0" smtClean="0"/>
              <a:t>. He was a nice man. His team helped us to repair the ship. Then they turned off the force field and we went to our planet.</a:t>
            </a:r>
          </a:p>
          <a:p>
            <a:pPr>
              <a:buNone/>
            </a:pPr>
            <a:r>
              <a:rPr lang="en-US" sz="1400" dirty="0" smtClean="0"/>
              <a:t> </a:t>
            </a:r>
            <a:r>
              <a:rPr lang="en-US" sz="1400" dirty="0" smtClean="0"/>
              <a:t>           So, now we are here with you, on our native planet </a:t>
            </a:r>
            <a:r>
              <a:rPr lang="en-US" sz="1400" dirty="0" smtClean="0"/>
              <a:t> </a:t>
            </a:r>
            <a:r>
              <a:rPr lang="en-US" sz="1400" dirty="0" smtClean="0"/>
              <a:t>Earth. </a:t>
            </a:r>
          </a:p>
          <a:p>
            <a:pPr>
              <a:buNone/>
            </a:pPr>
            <a:endParaRPr lang="en-US" sz="1400" dirty="0" smtClean="0"/>
          </a:p>
          <a:p>
            <a:pPr>
              <a:buNone/>
            </a:pPr>
            <a:r>
              <a:rPr lang="en-US" sz="1400" dirty="0" smtClean="0"/>
              <a:t>                                  Written by </a:t>
            </a:r>
            <a:r>
              <a:rPr lang="en-US" sz="1400" dirty="0" err="1" smtClean="0"/>
              <a:t>Liuba</a:t>
            </a:r>
            <a:endParaRPr lang="en-US" sz="1400" dirty="0" smtClean="0"/>
          </a:p>
          <a:p>
            <a:pPr>
              <a:buNone/>
            </a:pPr>
            <a:r>
              <a:rPr lang="en-US" sz="1400" dirty="0" smtClean="0"/>
              <a:t> </a:t>
            </a:r>
            <a:r>
              <a:rPr lang="en-US" sz="1400" dirty="0" smtClean="0"/>
              <a:t>                                               and Sasha</a:t>
            </a:r>
          </a:p>
          <a:p>
            <a:pPr>
              <a:buNone/>
            </a:pPr>
            <a:endParaRPr lang="ru-RU"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000132"/>
          </a:xfrm>
        </p:spPr>
        <p:txBody>
          <a:bodyPr>
            <a:normAutofit/>
          </a:bodyPr>
          <a:lstStyle/>
          <a:p>
            <a:r>
              <a:rPr lang="en-US" sz="3200" dirty="0" smtClean="0"/>
              <a:t>                        THE MYSTERIOUS PLANET</a:t>
            </a:r>
            <a:endParaRPr lang="ru-RU" sz="3200" dirty="0"/>
          </a:p>
        </p:txBody>
      </p:sp>
      <p:pic>
        <p:nvPicPr>
          <p:cNvPr id="4" name="Содержимое 3" descr="IMG_0006.jpg"/>
          <p:cNvPicPr>
            <a:picLocks noGrp="1" noChangeAspect="1"/>
          </p:cNvPicPr>
          <p:nvPr>
            <p:ph idx="1"/>
          </p:nvPr>
        </p:nvPicPr>
        <p:blipFill>
          <a:blip r:embed="rId2" cstate="print"/>
          <a:stretch>
            <a:fillRect/>
          </a:stretch>
        </p:blipFill>
        <p:spPr>
          <a:xfrm>
            <a:off x="808146" y="1285875"/>
            <a:ext cx="7613434" cy="5286375"/>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dirty="0" smtClean="0"/>
              <a:t>                              CAPTAIN’S LOG</a:t>
            </a:r>
            <a:endParaRPr lang="ru-RU" sz="3200" dirty="0"/>
          </a:p>
        </p:txBody>
      </p:sp>
      <p:sp>
        <p:nvSpPr>
          <p:cNvPr id="3" name="Содержимое 2"/>
          <p:cNvSpPr>
            <a:spLocks noGrp="1"/>
          </p:cNvSpPr>
          <p:nvPr>
            <p:ph idx="1"/>
          </p:nvPr>
        </p:nvSpPr>
        <p:spPr/>
        <p:txBody>
          <a:bodyPr>
            <a:normAutofit lnSpcReduction="10000"/>
          </a:bodyPr>
          <a:lstStyle/>
          <a:p>
            <a:pPr>
              <a:buNone/>
            </a:pPr>
            <a:r>
              <a:rPr lang="en-US" sz="1400" dirty="0" smtClean="0"/>
              <a:t>     (The original – slide 7.)</a:t>
            </a:r>
          </a:p>
          <a:p>
            <a:pPr>
              <a:buNone/>
            </a:pPr>
            <a:endParaRPr lang="en-US" sz="1400" dirty="0" smtClean="0"/>
          </a:p>
          <a:p>
            <a:pPr>
              <a:buNone/>
            </a:pPr>
            <a:r>
              <a:rPr lang="en-US" sz="1400" dirty="0" smtClean="0"/>
              <a:t> </a:t>
            </a:r>
            <a:r>
              <a:rPr lang="en-US" sz="1400" dirty="0" smtClean="0"/>
              <a:t>    </a:t>
            </a:r>
            <a:r>
              <a:rPr lang="en-US" sz="1400" b="1" dirty="0" smtClean="0"/>
              <a:t>Spaceship: </a:t>
            </a:r>
            <a:r>
              <a:rPr lang="en-US" sz="1400" b="1" i="1" dirty="0" smtClean="0"/>
              <a:t> </a:t>
            </a:r>
            <a:r>
              <a:rPr lang="en-US" sz="1400" b="1" dirty="0" smtClean="0"/>
              <a:t>STAR 2</a:t>
            </a:r>
            <a:endParaRPr lang="en-US" sz="1400" b="1" i="1" dirty="0" smtClean="0"/>
          </a:p>
          <a:p>
            <a:pPr>
              <a:buNone/>
            </a:pPr>
            <a:r>
              <a:rPr lang="en-US" sz="1400" b="1" i="1" dirty="0" smtClean="0"/>
              <a:t> </a:t>
            </a:r>
            <a:r>
              <a:rPr lang="en-US" sz="1400" b="1" i="1" dirty="0" smtClean="0"/>
              <a:t>    </a:t>
            </a:r>
            <a:r>
              <a:rPr lang="en-US" sz="1400" b="1" dirty="0" smtClean="0"/>
              <a:t>Star date: 21 December 3029</a:t>
            </a:r>
          </a:p>
          <a:p>
            <a:pPr>
              <a:buNone/>
            </a:pPr>
            <a:r>
              <a:rPr lang="en-US" sz="1400" b="1" dirty="0" smtClean="0"/>
              <a:t> </a:t>
            </a:r>
            <a:r>
              <a:rPr lang="en-US" sz="1400" b="1" dirty="0" smtClean="0"/>
              <a:t>    Time: 19.56 Earth time  </a:t>
            </a:r>
          </a:p>
          <a:p>
            <a:pPr>
              <a:buNone/>
            </a:pPr>
            <a:endParaRPr lang="en-US" sz="1400" b="1" dirty="0" smtClean="0"/>
          </a:p>
          <a:p>
            <a:pPr>
              <a:buNone/>
            </a:pPr>
            <a:r>
              <a:rPr lang="en-US" sz="1400" b="1" dirty="0" smtClean="0"/>
              <a:t>            </a:t>
            </a:r>
            <a:r>
              <a:rPr lang="en-US" sz="1400" dirty="0" smtClean="0"/>
              <a:t>Now we are on our way back to Earth. We found out that around us there was a force field with the atmosphere we needed, so we could breathe oxygen.  The </a:t>
            </a:r>
            <a:r>
              <a:rPr lang="en-US" sz="1400" i="1" dirty="0" err="1" smtClean="0"/>
              <a:t>ringits</a:t>
            </a:r>
            <a:r>
              <a:rPr lang="en-US" sz="1400" i="1" dirty="0" smtClean="0"/>
              <a:t> </a:t>
            </a:r>
            <a:r>
              <a:rPr lang="en-US" sz="1400" dirty="0" smtClean="0"/>
              <a:t>  could breathe </a:t>
            </a:r>
            <a:r>
              <a:rPr lang="en-US" sz="1400" i="1" dirty="0" err="1" smtClean="0"/>
              <a:t>lunger</a:t>
            </a:r>
            <a:r>
              <a:rPr lang="en-US" sz="1400" dirty="0" smtClean="0"/>
              <a:t>  and the</a:t>
            </a:r>
            <a:r>
              <a:rPr lang="en-US" sz="1400" i="1" dirty="0" smtClean="0"/>
              <a:t> </a:t>
            </a:r>
            <a:r>
              <a:rPr lang="en-US" sz="1400" i="1" dirty="0" err="1" smtClean="0"/>
              <a:t>tryans</a:t>
            </a:r>
            <a:r>
              <a:rPr lang="en-US" sz="1400" i="1" dirty="0" smtClean="0"/>
              <a:t> </a:t>
            </a:r>
            <a:r>
              <a:rPr lang="en-US" sz="1400" dirty="0" smtClean="0"/>
              <a:t>could breathe </a:t>
            </a:r>
            <a:r>
              <a:rPr lang="en-US" sz="1400" i="1" dirty="0" err="1" smtClean="0"/>
              <a:t>trepster</a:t>
            </a:r>
            <a:r>
              <a:rPr lang="en-US" sz="1400" i="1" dirty="0" smtClean="0"/>
              <a:t>. </a:t>
            </a:r>
          </a:p>
          <a:p>
            <a:pPr>
              <a:buNone/>
            </a:pPr>
            <a:r>
              <a:rPr lang="en-US" sz="1400" i="1" dirty="0" smtClean="0"/>
              <a:t> </a:t>
            </a:r>
            <a:r>
              <a:rPr lang="en-US" sz="1400" i="1" dirty="0" smtClean="0"/>
              <a:t>           </a:t>
            </a:r>
            <a:r>
              <a:rPr lang="en-US" sz="1400" dirty="0" smtClean="0"/>
              <a:t>But on this planet there were little creatures which ate</a:t>
            </a:r>
            <a:r>
              <a:rPr lang="en-US" sz="1400" i="1" dirty="0" smtClean="0"/>
              <a:t> </a:t>
            </a:r>
            <a:r>
              <a:rPr lang="en-US" sz="1400" i="1" dirty="0" err="1" smtClean="0"/>
              <a:t>lukran</a:t>
            </a:r>
            <a:r>
              <a:rPr lang="en-US" sz="1400" i="1" dirty="0" smtClean="0"/>
              <a:t>. </a:t>
            </a:r>
            <a:r>
              <a:rPr lang="en-US" sz="1400" dirty="0" smtClean="0"/>
              <a:t>Carol  found them when she was looking at </a:t>
            </a:r>
            <a:r>
              <a:rPr lang="en-US" sz="1400" i="1" dirty="0" err="1" smtClean="0"/>
              <a:t>metescop</a:t>
            </a:r>
            <a:r>
              <a:rPr lang="en-US" sz="1400" i="1" dirty="0" smtClean="0"/>
              <a:t>. </a:t>
            </a:r>
            <a:endParaRPr lang="en-US" sz="1400" b="1" i="1" dirty="0" smtClean="0"/>
          </a:p>
          <a:p>
            <a:pPr>
              <a:buNone/>
            </a:pPr>
            <a:r>
              <a:rPr lang="en-US" sz="1400" dirty="0" smtClean="0"/>
              <a:t>             Some details of our spaceship  and all Steve’s tools were made of</a:t>
            </a:r>
            <a:r>
              <a:rPr lang="en-US" sz="1400" i="1" dirty="0" smtClean="0"/>
              <a:t> </a:t>
            </a:r>
            <a:r>
              <a:rPr lang="en-US" sz="1400" i="1" dirty="0" err="1" smtClean="0"/>
              <a:t>lukran</a:t>
            </a:r>
            <a:r>
              <a:rPr lang="en-US" sz="1400" dirty="0" smtClean="0"/>
              <a:t>. That’s why the tools disappeared and the spaceship was damaged again. Then our engineer made a big ball of </a:t>
            </a:r>
            <a:r>
              <a:rPr lang="en-US" sz="1400" i="1" dirty="0" err="1" smtClean="0"/>
              <a:t>lukran</a:t>
            </a:r>
            <a:r>
              <a:rPr lang="en-US" sz="1400" dirty="0" smtClean="0"/>
              <a:t>. So these creatures could eat the big ball and Steve could repair the spaceship.  We filled the water tanks with water from the pool. Now all is in order.</a:t>
            </a:r>
          </a:p>
          <a:p>
            <a:pPr>
              <a:buNone/>
            </a:pPr>
            <a:endParaRPr lang="en-US" sz="1400" dirty="0" smtClean="0"/>
          </a:p>
          <a:p>
            <a:pPr>
              <a:buNone/>
            </a:pPr>
            <a:r>
              <a:rPr lang="en-US" sz="1400" dirty="0" smtClean="0"/>
              <a:t> </a:t>
            </a:r>
            <a:r>
              <a:rPr lang="en-US" sz="1400" dirty="0" smtClean="0"/>
              <a:t>      </a:t>
            </a:r>
            <a:r>
              <a:rPr lang="en-US" sz="1400" i="1" dirty="0" smtClean="0"/>
              <a:t>(</a:t>
            </a:r>
            <a:r>
              <a:rPr lang="en-US" sz="1400" i="1" dirty="0" err="1" smtClean="0"/>
              <a:t>Ringits</a:t>
            </a:r>
            <a:r>
              <a:rPr lang="en-US" sz="1400" i="1" dirty="0" smtClean="0"/>
              <a:t>, </a:t>
            </a:r>
            <a:r>
              <a:rPr lang="en-US" sz="1400" i="1" dirty="0" err="1" smtClean="0"/>
              <a:t>tryans</a:t>
            </a:r>
            <a:r>
              <a:rPr lang="en-US" sz="1400" i="1" dirty="0" smtClean="0"/>
              <a:t> , </a:t>
            </a:r>
            <a:r>
              <a:rPr lang="en-US" sz="1400" dirty="0" smtClean="0"/>
              <a:t>etc. are made up words for fantastic things.)</a:t>
            </a:r>
          </a:p>
          <a:p>
            <a:pPr>
              <a:buNone/>
            </a:pPr>
            <a:endParaRPr lang="en-US" sz="1400" dirty="0" smtClean="0"/>
          </a:p>
          <a:p>
            <a:pPr>
              <a:buNone/>
            </a:pPr>
            <a:r>
              <a:rPr lang="en-US" sz="1400" dirty="0" smtClean="0"/>
              <a:t>                                                                                                            Written by </a:t>
            </a:r>
            <a:r>
              <a:rPr lang="en-US" sz="1400" dirty="0" err="1" smtClean="0"/>
              <a:t>Olena</a:t>
            </a:r>
            <a:endParaRPr lang="ru-RU" sz="14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D2D2D2"/>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162</TotalTime>
  <Words>800</Words>
  <Application>Microsoft Office PowerPoint</Application>
  <PresentationFormat>Экран (4:3)</PresentationFormat>
  <Paragraphs>54</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Поток</vt:lpstr>
      <vt:lpstr>THE MYSTERIOUS PLANET</vt:lpstr>
      <vt:lpstr>The plot of the story </vt:lpstr>
      <vt:lpstr>                                      THE MYSTERIOUS PLANET         </vt:lpstr>
      <vt:lpstr>                                     THE MYSTERIOUS PLANET</vt:lpstr>
      <vt:lpstr>Слайд 5</vt:lpstr>
      <vt:lpstr>                 THE MYSTERIOUS PLANET</vt:lpstr>
      <vt:lpstr>                        THE MYSTERIOUS PLANET</vt:lpstr>
      <vt:lpstr>                              CAPTAIN’S LOG</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19</cp:revision>
  <dcterms:created xsi:type="dcterms:W3CDTF">2009-06-10T18:05:19Z</dcterms:created>
  <dcterms:modified xsi:type="dcterms:W3CDTF">2009-06-20T15:21:08Z</dcterms:modified>
</cp:coreProperties>
</file>