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FA75"/>
    <a:srgbClr val="024619"/>
    <a:srgbClr val="0968B7"/>
    <a:srgbClr val="0097CC"/>
    <a:srgbClr val="128DF2"/>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DDFAF7-FCE1-4EB1-B44A-314B2BBEE717}" type="datetimeFigureOut">
              <a:rPr lang="en-US" smtClean="0"/>
              <a:pPr/>
              <a:t>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E80C6F-5A65-46E5-9C16-97C786F5F4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086600" cy="1470025"/>
          </a:xfrm>
        </p:spPr>
        <p:txBody>
          <a:bodyPr/>
          <a:lstStyle>
            <a:lvl1pPr algn="r">
              <a:defRPr>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352800" y="2946400"/>
            <a:ext cx="4432300" cy="1752600"/>
          </a:xfrm>
        </p:spPr>
        <p:txBody>
          <a:bodyPr anchor="ctr" anchorCtr="0">
            <a:normAutofit/>
            <a:scene3d>
              <a:camera prst="orthographicFront"/>
              <a:lightRig rig="threePt" dir="t"/>
            </a:scene3d>
            <a:sp3d extrusionH="25400"/>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477000" y="6521824"/>
            <a:ext cx="2133600" cy="259976"/>
          </a:xfrm>
        </p:spPr>
        <p:txBody>
          <a:bodyPr/>
          <a:lstStyle>
            <a:lvl1pPr algn="r">
              <a:defRPr/>
            </a:lvl1pPr>
          </a:lstStyle>
          <a:p>
            <a:fld id="{85EC026D-E543-4D99-A93F-FFC4BFB8A2CD}" type="datetimeFigureOut">
              <a:rPr lang="en-US" smtClean="0"/>
              <a:pPr/>
              <a:t>1/6/2010</a:t>
            </a:fld>
            <a:endParaRPr lang="en-US"/>
          </a:p>
        </p:txBody>
      </p:sp>
      <p:sp>
        <p:nvSpPr>
          <p:cNvPr id="5" name="Footer Placeholder 4"/>
          <p:cNvSpPr>
            <a:spLocks noGrp="1"/>
          </p:cNvSpPr>
          <p:nvPr>
            <p:ph type="ftr" sz="quarter" idx="11"/>
          </p:nvPr>
        </p:nvSpPr>
        <p:spPr>
          <a:xfrm>
            <a:off x="3124200" y="6521824"/>
            <a:ext cx="2895600" cy="259976"/>
          </a:xfrm>
        </p:spPr>
        <p:txBody>
          <a:bodyPr/>
          <a:lstStyle/>
          <a:p>
            <a:endParaRPr lang="en-US"/>
          </a:p>
        </p:txBody>
      </p:sp>
      <p:sp>
        <p:nvSpPr>
          <p:cNvPr id="6" name="Slide Number Placeholder 5"/>
          <p:cNvSpPr>
            <a:spLocks noGrp="1"/>
          </p:cNvSpPr>
          <p:nvPr>
            <p:ph type="sldNum" sz="quarter" idx="12"/>
          </p:nvPr>
        </p:nvSpPr>
        <p:spPr>
          <a:xfrm>
            <a:off x="8534400" y="6293224"/>
            <a:ext cx="609600" cy="259976"/>
          </a:xfrm>
        </p:spPr>
        <p:txBody>
          <a:bodyPr/>
          <a:lstStyle>
            <a:lvl1pPr algn="ctr">
              <a:defRPr/>
            </a:lvl1pPr>
          </a:lstStyle>
          <a:p>
            <a:fld id="{A30BB538-CFB7-4401-B685-816483E113E6}" type="slidenum">
              <a:rPr lang="en-US" smtClean="0"/>
              <a:pPr/>
              <a:t>‹#›</a:t>
            </a:fld>
            <a:endParaRPr lang="en-US"/>
          </a:p>
        </p:txBody>
      </p:sp>
      <p:grpSp>
        <p:nvGrpSpPr>
          <p:cNvPr id="7" name="Group 6"/>
          <p:cNvGrpSpPr/>
          <p:nvPr/>
        </p:nvGrpSpPr>
        <p:grpSpPr>
          <a:xfrm>
            <a:off x="685798" y="0"/>
            <a:ext cx="8001004" cy="7950200"/>
            <a:chOff x="685798" y="0"/>
            <a:chExt cx="8001004" cy="7950200"/>
          </a:xfrm>
        </p:grpSpPr>
        <p:sp>
          <p:nvSpPr>
            <p:cNvPr id="8" name="Pie 7"/>
            <p:cNvSpPr/>
            <p:nvPr/>
          </p:nvSpPr>
          <p:spPr>
            <a:xfrm flipH="1" flipV="1">
              <a:off x="1257300" y="5778500"/>
              <a:ext cx="2171700" cy="2171700"/>
            </a:xfrm>
            <a:prstGeom prst="pie">
              <a:avLst>
                <a:gd name="adj1" fmla="val 0"/>
                <a:gd name="adj2" fmla="val 10800000"/>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9" name="Group 52"/>
            <p:cNvGrpSpPr/>
            <p:nvPr/>
          </p:nvGrpSpPr>
          <p:grpSpPr>
            <a:xfrm>
              <a:off x="685798" y="0"/>
              <a:ext cx="8001004" cy="6855714"/>
              <a:chOff x="685798" y="0"/>
              <a:chExt cx="8001004" cy="6855714"/>
            </a:xfrm>
          </p:grpSpPr>
          <p:sp>
            <p:nvSpPr>
              <p:cNvPr id="10" name="Freeform 9"/>
              <p:cNvSpPr/>
              <p:nvPr/>
            </p:nvSpPr>
            <p:spPr>
              <a:xfrm>
                <a:off x="685798" y="5880101"/>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2590800" y="51816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838200" y="57912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2362200" y="59436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56261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81200" y="53340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943100" y="5562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p:nvSpPr>
            <p:spPr>
              <a:xfrm>
                <a:off x="2362200" y="502920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3009900" y="44196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2971800" y="46482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p:nvSpPr>
            <p:spPr>
              <a:xfrm>
                <a:off x="3314700" y="47244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619500" y="50292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3843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3" name="Oval 22"/>
              <p:cNvSpPr/>
              <p:nvPr/>
            </p:nvSpPr>
            <p:spPr>
              <a:xfrm>
                <a:off x="3505200" y="52578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Oval 23"/>
              <p:cNvSpPr/>
              <p:nvPr/>
            </p:nvSpPr>
            <p:spPr>
              <a:xfrm>
                <a:off x="1295400" y="56642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5" name="Oval 24"/>
              <p:cNvSpPr/>
              <p:nvPr/>
            </p:nvSpPr>
            <p:spPr>
              <a:xfrm>
                <a:off x="1447800" y="55118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1600200" y="54864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a:off x="3352800" y="5943600"/>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flipV="1">
                <a:off x="5486400" y="0"/>
                <a:ext cx="1143001" cy="975613"/>
              </a:xfrm>
              <a:custGeom>
                <a:avLst/>
                <a:gdLst>
                  <a:gd name="connsiteX0" fmla="*/ 0 w 1143000"/>
                  <a:gd name="connsiteY0" fmla="*/ 571500 h 1143000"/>
                  <a:gd name="connsiteX1" fmla="*/ 167389 w 1143000"/>
                  <a:gd name="connsiteY1" fmla="*/ 167389 h 1143000"/>
                  <a:gd name="connsiteX2" fmla="*/ 571501 w 1143000"/>
                  <a:gd name="connsiteY2" fmla="*/ 1 h 1143000"/>
                  <a:gd name="connsiteX3" fmla="*/ 975612 w 1143000"/>
                  <a:gd name="connsiteY3" fmla="*/ 167390 h 1143000"/>
                  <a:gd name="connsiteX4" fmla="*/ 1143000 w 1143000"/>
                  <a:gd name="connsiteY4" fmla="*/ 571502 h 1143000"/>
                  <a:gd name="connsiteX5" fmla="*/ 975611 w 1143000"/>
                  <a:gd name="connsiteY5" fmla="*/ 975614 h 1143000"/>
                  <a:gd name="connsiteX6" fmla="*/ 571499 w 1143000"/>
                  <a:gd name="connsiteY6" fmla="*/ 1143002 h 1143000"/>
                  <a:gd name="connsiteX7" fmla="*/ 167387 w 1143000"/>
                  <a:gd name="connsiteY7" fmla="*/ 975613 h 1143000"/>
                  <a:gd name="connsiteX8" fmla="*/ -1 w 1143000"/>
                  <a:gd name="connsiteY8" fmla="*/ 571501 h 1143000"/>
                  <a:gd name="connsiteX9" fmla="*/ 0 w 1143000"/>
                  <a:gd name="connsiteY9" fmla="*/ 571500 h 1143000"/>
                  <a:gd name="connsiteX0" fmla="*/ 1 w 1143001"/>
                  <a:gd name="connsiteY0" fmla="*/ 571499 h 1042965"/>
                  <a:gd name="connsiteX1" fmla="*/ 167390 w 1143001"/>
                  <a:gd name="connsiteY1" fmla="*/ 167388 h 1042965"/>
                  <a:gd name="connsiteX2" fmla="*/ 571502 w 1143001"/>
                  <a:gd name="connsiteY2" fmla="*/ 0 h 1042965"/>
                  <a:gd name="connsiteX3" fmla="*/ 975613 w 1143001"/>
                  <a:gd name="connsiteY3" fmla="*/ 167389 h 1042965"/>
                  <a:gd name="connsiteX4" fmla="*/ 1143001 w 1143001"/>
                  <a:gd name="connsiteY4" fmla="*/ 571501 h 1042965"/>
                  <a:gd name="connsiteX5" fmla="*/ 975612 w 1143001"/>
                  <a:gd name="connsiteY5" fmla="*/ 975613 h 1042965"/>
                  <a:gd name="connsiteX6" fmla="*/ 167388 w 1143001"/>
                  <a:gd name="connsiteY6" fmla="*/ 975612 h 1042965"/>
                  <a:gd name="connsiteX7" fmla="*/ 0 w 1143001"/>
                  <a:gd name="connsiteY7" fmla="*/ 571500 h 1042965"/>
                  <a:gd name="connsiteX8" fmla="*/ 1 w 1143001"/>
                  <a:gd name="connsiteY8" fmla="*/ 571499 h 1042965"/>
                  <a:gd name="connsiteX0" fmla="*/ 1 w 1143001"/>
                  <a:gd name="connsiteY0" fmla="*/ 571499 h 975613"/>
                  <a:gd name="connsiteX1" fmla="*/ 167390 w 1143001"/>
                  <a:gd name="connsiteY1" fmla="*/ 167388 h 975613"/>
                  <a:gd name="connsiteX2" fmla="*/ 571502 w 1143001"/>
                  <a:gd name="connsiteY2" fmla="*/ 0 h 975613"/>
                  <a:gd name="connsiteX3" fmla="*/ 975613 w 1143001"/>
                  <a:gd name="connsiteY3" fmla="*/ 167389 h 975613"/>
                  <a:gd name="connsiteX4" fmla="*/ 1143001 w 1143001"/>
                  <a:gd name="connsiteY4" fmla="*/ 571501 h 975613"/>
                  <a:gd name="connsiteX5" fmla="*/ 975612 w 1143001"/>
                  <a:gd name="connsiteY5" fmla="*/ 975613 h 975613"/>
                  <a:gd name="connsiteX6" fmla="*/ 167388 w 1143001"/>
                  <a:gd name="connsiteY6" fmla="*/ 975612 h 975613"/>
                  <a:gd name="connsiteX7" fmla="*/ 0 w 1143001"/>
                  <a:gd name="connsiteY7" fmla="*/ 571500 h 975613"/>
                  <a:gd name="connsiteX8" fmla="*/ 1 w 1143001"/>
                  <a:gd name="connsiteY8" fmla="*/ 571499 h 9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001" h="975613">
                    <a:moveTo>
                      <a:pt x="1" y="571499"/>
                    </a:moveTo>
                    <a:cubicBezTo>
                      <a:pt x="1" y="419928"/>
                      <a:pt x="60213" y="274564"/>
                      <a:pt x="167390" y="167388"/>
                    </a:cubicBezTo>
                    <a:cubicBezTo>
                      <a:pt x="274567" y="60211"/>
                      <a:pt x="419931" y="0"/>
                      <a:pt x="571502" y="0"/>
                    </a:cubicBezTo>
                    <a:cubicBezTo>
                      <a:pt x="723073" y="0"/>
                      <a:pt x="868437" y="60212"/>
                      <a:pt x="975613" y="167389"/>
                    </a:cubicBezTo>
                    <a:cubicBezTo>
                      <a:pt x="1082790" y="274566"/>
                      <a:pt x="1143001" y="419930"/>
                      <a:pt x="1143001" y="571501"/>
                    </a:cubicBezTo>
                    <a:cubicBezTo>
                      <a:pt x="1143001" y="723072"/>
                      <a:pt x="1138214" y="908261"/>
                      <a:pt x="975612" y="975613"/>
                    </a:cubicBezTo>
                    <a:lnTo>
                      <a:pt x="167388" y="975612"/>
                    </a:lnTo>
                    <a:cubicBezTo>
                      <a:pt x="60211" y="868435"/>
                      <a:pt x="0" y="723071"/>
                      <a:pt x="0" y="571500"/>
                    </a:cubicBezTo>
                    <a:lnTo>
                      <a:pt x="1" y="571499"/>
                    </a:lnTo>
                    <a:close/>
                  </a:path>
                </a:pathLst>
              </a:cu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flipV="1">
                <a:off x="7391402" y="759714"/>
                <a:ext cx="914400" cy="9144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flipV="1">
                <a:off x="5638802" y="6073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1" name="Oval 30"/>
              <p:cNvSpPr/>
              <p:nvPr/>
            </p:nvSpPr>
            <p:spPr>
              <a:xfrm flipV="1">
                <a:off x="7162802" y="1501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flipV="1">
                <a:off x="6477002" y="772414"/>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flipV="1">
                <a:off x="6781802" y="11661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4" name="Oval 33"/>
              <p:cNvSpPr/>
              <p:nvPr/>
            </p:nvSpPr>
            <p:spPr>
              <a:xfrm flipV="1">
                <a:off x="6743702" y="8613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flipV="1">
                <a:off x="7162802" y="1064514"/>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flipV="1">
                <a:off x="7810502" y="208051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flipV="1">
                <a:off x="7772402" y="177571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8" name="Oval 37"/>
              <p:cNvSpPr/>
              <p:nvPr/>
            </p:nvSpPr>
            <p:spPr>
              <a:xfrm flipV="1">
                <a:off x="8115302" y="1928114"/>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flipV="1">
                <a:off x="8420102" y="16233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0" name="Oval 39"/>
              <p:cNvSpPr/>
              <p:nvPr/>
            </p:nvSpPr>
            <p:spPr>
              <a:xfrm flipV="1">
                <a:off x="61849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1" name="Oval 40"/>
              <p:cNvSpPr/>
              <p:nvPr/>
            </p:nvSpPr>
            <p:spPr>
              <a:xfrm flipV="1">
                <a:off x="8305802" y="1394714"/>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2" name="Oval 41"/>
              <p:cNvSpPr/>
              <p:nvPr/>
            </p:nvSpPr>
            <p:spPr>
              <a:xfrm flipV="1">
                <a:off x="6096002" y="10645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Oval 42"/>
              <p:cNvSpPr/>
              <p:nvPr/>
            </p:nvSpPr>
            <p:spPr>
              <a:xfrm flipV="1">
                <a:off x="6248402" y="121691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Oval 43"/>
              <p:cNvSpPr/>
              <p:nvPr/>
            </p:nvSpPr>
            <p:spPr>
              <a:xfrm flipV="1">
                <a:off x="6400802" y="1242314"/>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5" name="Oval 44"/>
              <p:cNvSpPr/>
              <p:nvPr/>
            </p:nvSpPr>
            <p:spPr>
              <a:xfrm flipV="1">
                <a:off x="8153402" y="378714"/>
                <a:ext cx="533400" cy="533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sp>
        <p:nvSpPr>
          <p:cNvPr id="46" name="Oval 45"/>
          <p:cNvSpPr/>
          <p:nvPr/>
        </p:nvSpPr>
        <p:spPr>
          <a:xfrm>
            <a:off x="86360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Oval 46"/>
          <p:cNvSpPr/>
          <p:nvPr/>
        </p:nvSpPr>
        <p:spPr>
          <a:xfrm>
            <a:off x="8788400" y="6589059"/>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8940800" y="658905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 Pictures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C026D-E543-4D99-A93F-FFC4BFB8A2CD}" type="datetimeFigureOut">
              <a:rPr lang="en-US" smtClean="0"/>
              <a:pPr/>
              <a:t>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BB538-CFB7-4401-B685-816483E113E6}" type="slidenum">
              <a:rPr lang="en-US" smtClean="0"/>
              <a:pPr/>
              <a:t>‹#›</a:t>
            </a:fld>
            <a:endParaRPr lang="en-US"/>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4" name="Picture Placeholder 2"/>
          <p:cNvSpPr>
            <a:spLocks noGrp="1"/>
          </p:cNvSpPr>
          <p:nvPr>
            <p:ph type="pic" idx="1"/>
          </p:nvPr>
        </p:nvSpPr>
        <p:spPr>
          <a:xfrm>
            <a:off x="5638800" y="838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5"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 Pictures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C026D-E543-4D99-A93F-FFC4BFB8A2CD}" type="datetimeFigureOut">
              <a:rPr lang="en-US" smtClean="0"/>
              <a:pPr/>
              <a:t>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BB538-CFB7-4401-B685-816483E113E6}" type="slidenum">
              <a:rPr lang="en-US" smtClean="0"/>
              <a:pPr/>
              <a:t>‹#›</a:t>
            </a:fld>
            <a:endParaRPr lang="en-US"/>
          </a:p>
        </p:txBody>
      </p:sp>
      <p:grpSp>
        <p:nvGrpSpPr>
          <p:cNvPr id="3"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2" name="Picture Placeholder 2"/>
          <p:cNvSpPr>
            <a:spLocks noGrp="1"/>
          </p:cNvSpPr>
          <p:nvPr>
            <p:ph type="pic" idx="1"/>
          </p:nvPr>
        </p:nvSpPr>
        <p:spPr>
          <a:xfrm>
            <a:off x="5715000" y="76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3" name="Picture Placeholder 2"/>
          <p:cNvSpPr>
            <a:spLocks noGrp="1"/>
          </p:cNvSpPr>
          <p:nvPr>
            <p:ph type="pic" idx="13"/>
          </p:nvPr>
        </p:nvSpPr>
        <p:spPr>
          <a:xfrm>
            <a:off x="3810000" y="23622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4" name="Picture Placeholder 2"/>
          <p:cNvSpPr>
            <a:spLocks noGrp="1"/>
          </p:cNvSpPr>
          <p:nvPr>
            <p:ph type="pic" idx="14"/>
          </p:nvPr>
        </p:nvSpPr>
        <p:spPr>
          <a:xfrm>
            <a:off x="2667000" y="381000"/>
            <a:ext cx="2514600" cy="25146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5EC026D-E543-4D99-A93F-FFC4BFB8A2CD}" type="datetimeFigureOut">
              <a:rPr lang="en-US" smtClean="0"/>
              <a:pPr/>
              <a:t>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BB538-CFB7-4401-B685-816483E113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96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5EC026D-E543-4D99-A93F-FFC4BFB8A2CD}" type="datetimeFigureOut">
              <a:rPr lang="en-US" smtClean="0"/>
              <a:pPr/>
              <a:t>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BB538-CFB7-4401-B685-816483E113E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5EC026D-E543-4D99-A93F-FFC4BFB8A2CD}" type="datetimeFigureOut">
              <a:rPr lang="en-US" smtClean="0"/>
              <a:pPr/>
              <a:t>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BB538-CFB7-4401-B685-816483E113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EC026D-E543-4D99-A93F-FFC4BFB8A2CD}" type="datetimeFigureOut">
              <a:rPr lang="en-US" smtClean="0"/>
              <a:pPr/>
              <a:t>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BB538-CFB7-4401-B685-816483E113E6}" type="slidenum">
              <a:rPr lang="en-US" smtClean="0"/>
              <a:pPr/>
              <a:t>‹#›</a:t>
            </a:fld>
            <a:endParaRPr lang="en-US"/>
          </a:p>
        </p:txBody>
      </p:sp>
      <p:grpSp>
        <p:nvGrpSpPr>
          <p:cNvPr id="7" name="Group 6"/>
          <p:cNvGrpSpPr/>
          <p:nvPr/>
        </p:nvGrpSpPr>
        <p:grpSpPr>
          <a:xfrm>
            <a:off x="4592782" y="2133600"/>
            <a:ext cx="3865418" cy="4172197"/>
            <a:chOff x="0" y="0"/>
            <a:chExt cx="1600200" cy="17272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3" name="Group 32"/>
          <p:cNvGrpSpPr/>
          <p:nvPr/>
        </p:nvGrpSpPr>
        <p:grpSpPr>
          <a:xfrm>
            <a:off x="609600" y="990600"/>
            <a:ext cx="1179761" cy="1356814"/>
            <a:chOff x="266700" y="914400"/>
            <a:chExt cx="1179761" cy="1356814"/>
          </a:xfrm>
        </p:grpSpPr>
        <p:sp>
          <p:nvSpPr>
            <p:cNvPr id="23" name="Oval 22"/>
            <p:cNvSpPr/>
            <p:nvPr/>
          </p:nvSpPr>
          <p:spPr>
            <a:xfrm>
              <a:off x="555812" y="1380565"/>
              <a:ext cx="890649" cy="8906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flipV="1">
              <a:off x="304800" y="121920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7" name="Oval 26"/>
            <p:cNvSpPr/>
            <p:nvPr/>
          </p:nvSpPr>
          <p:spPr>
            <a:xfrm flipV="1">
              <a:off x="266700" y="914400"/>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flipV="1">
              <a:off x="609600" y="1066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 name="Text Placeholder 2"/>
          <p:cNvSpPr>
            <a:spLocks noGrp="1"/>
          </p:cNvSpPr>
          <p:nvPr>
            <p:ph type="body" idx="1"/>
          </p:nvPr>
        </p:nvSpPr>
        <p:spPr>
          <a:xfrm>
            <a:off x="4724400" y="2590800"/>
            <a:ext cx="1905000" cy="1905000"/>
          </a:xfrm>
          <a:prstGeom prst="ellipse">
            <a:avLst/>
          </a:prstGeom>
          <a:solidFill>
            <a:schemeClr val="tx2"/>
          </a:solidFill>
        </p:spPr>
        <p:txBody>
          <a:bodyPr anchor="ctr" anchorCtr="0">
            <a:normAutofit/>
          </a:bodyPr>
          <a:lstStyle>
            <a:lvl1pPr marL="0" indent="0" algn="ctr">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295400" y="1143000"/>
            <a:ext cx="7086600" cy="1472184"/>
          </a:xfrm>
        </p:spPr>
        <p:txBody>
          <a:bodyPr anchor="ctr" anchorCtr="0">
            <a:normAutofit/>
          </a:bodyPr>
          <a:lstStyle>
            <a:lvl1pPr algn="l">
              <a:defRPr sz="3600" b="0" cap="none" baseline="0"/>
            </a:lvl1pPr>
          </a:lstStyle>
          <a:p>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0953" y="17526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defRPr sz="1600" kern="1200">
                <a:solidFill>
                  <a:schemeClr val="tx1"/>
                </a:solidFill>
                <a:latin typeface="+mn-lt"/>
                <a:ea typeface="+mn-ea"/>
                <a:cs typeface="+mn-cs"/>
              </a:defRPr>
            </a:lvl1pPr>
            <a:lvl2pPr indent="-228600" algn="l" defTabSz="914400" rtl="0" eaLnBrk="1" latinLnBrk="0" hangingPunct="1">
              <a:defRPr sz="1400" kern="1200">
                <a:solidFill>
                  <a:schemeClr val="tx1"/>
                </a:solidFill>
                <a:latin typeface="+mn-lt"/>
                <a:ea typeface="+mn-ea"/>
                <a:cs typeface="+mn-cs"/>
              </a:defRPr>
            </a:lvl2pPr>
            <a:lvl3pPr indent="-228600" algn="l" defTabSz="914400" rtl="0" eaLnBrk="1" latinLnBrk="0" hangingPunct="1">
              <a:defRPr sz="1400" kern="1200">
                <a:solidFill>
                  <a:schemeClr val="tx1"/>
                </a:solidFill>
                <a:latin typeface="+mn-lt"/>
                <a:ea typeface="+mn-ea"/>
                <a:cs typeface="+mn-cs"/>
              </a:defRPr>
            </a:lvl3pPr>
            <a:lvl4pPr indent="-228600" algn="l" defTabSz="914400" rtl="0" eaLnBrk="1" latinLnBrk="0" hangingPunct="1">
              <a:defRPr sz="1400" kern="1200">
                <a:solidFill>
                  <a:schemeClr val="tx1"/>
                </a:solidFill>
                <a:latin typeface="+mn-lt"/>
                <a:ea typeface="+mn-ea"/>
                <a:cs typeface="+mn-cs"/>
              </a:defRPr>
            </a:lvl4pPr>
            <a:lvl5pPr indent="-228600" algn="l" defTabSz="914400" rtl="0" eaLnBrk="1" latinLnBrk="0" hangingPunct="1">
              <a:defRPr sz="1400" kern="1200">
                <a:solidFill>
                  <a:schemeClr val="tx1"/>
                </a:solidFill>
                <a:latin typeface="+mn-lt"/>
                <a:ea typeface="+mn-ea"/>
                <a:cs typeface="+mn-cs"/>
              </a:defRPr>
            </a:lvl5pPr>
            <a:lvl6pPr>
              <a:defRPr sz="1400"/>
            </a:lvl6pPr>
            <a:lvl7pPr>
              <a:defRPr sz="1400"/>
            </a:lvl7pPr>
            <a:lvl8pPr>
              <a:defRPr sz="140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362200"/>
            <a:ext cx="3429000" cy="3886200"/>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lvl1pPr indent="-228600" algn="l" defTabSz="914400" rtl="0" eaLnBrk="1" latinLnBrk="0" hangingPunct="1">
              <a:buFont typeface="Wingdings" pitchFamily="2" charset="2"/>
              <a:buChar char="l"/>
              <a:defRPr sz="1600" kern="1200">
                <a:solidFill>
                  <a:schemeClr val="tx1"/>
                </a:solidFill>
                <a:latin typeface="+mn-lt"/>
                <a:ea typeface="+mn-ea"/>
                <a:cs typeface="+mn-cs"/>
              </a:defRPr>
            </a:lvl1pPr>
            <a:lvl2pPr indent="-228600" algn="l" defTabSz="914400" rtl="0" eaLnBrk="1" latinLnBrk="0" hangingPunct="1">
              <a:buFont typeface="Arial" pitchFamily="34" charset="0"/>
              <a:defRPr sz="1400" kern="1200">
                <a:solidFill>
                  <a:schemeClr val="tx1"/>
                </a:solidFill>
                <a:latin typeface="+mn-lt"/>
                <a:ea typeface="+mn-ea"/>
                <a:cs typeface="+mn-cs"/>
              </a:defRPr>
            </a:lvl2pPr>
            <a:lvl3pPr indent="-228600" algn="l" defTabSz="914400" rtl="0" eaLnBrk="1" latinLnBrk="0" hangingPunct="1">
              <a:buFont typeface="Wingdings" pitchFamily="2" charset="2"/>
              <a:buChar char="l"/>
              <a:defRPr sz="1400" kern="1200">
                <a:solidFill>
                  <a:schemeClr val="tx1"/>
                </a:solidFill>
                <a:latin typeface="+mn-lt"/>
                <a:ea typeface="+mn-ea"/>
                <a:cs typeface="+mn-cs"/>
              </a:defRPr>
            </a:lvl3pPr>
            <a:lvl4pPr indent="-228600" algn="l" defTabSz="914400" rtl="0" eaLnBrk="1" latinLnBrk="0" hangingPunct="1">
              <a:buFont typeface="Arial" pitchFamily="34" charset="0"/>
              <a:defRPr sz="1400" kern="1200">
                <a:solidFill>
                  <a:schemeClr val="tx1"/>
                </a:solidFill>
                <a:latin typeface="+mn-lt"/>
                <a:ea typeface="+mn-ea"/>
                <a:cs typeface="+mn-cs"/>
              </a:defRPr>
            </a:lvl4pPr>
            <a:lvl5pPr indent="-228600" algn="l" defTabSz="914400" rtl="0" eaLnBrk="1" latinLnBrk="0" hangingPunct="1">
              <a:buFont typeface="Wingdings" pitchFamily="2" charset="2"/>
              <a:buChar char="l"/>
              <a:defRPr sz="1400" kern="1200">
                <a:solidFill>
                  <a:schemeClr val="tx1"/>
                </a:solidFill>
                <a:latin typeface="+mn-lt"/>
                <a:ea typeface="+mn-ea"/>
                <a:cs typeface="+mn-cs"/>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5EC026D-E543-4D99-A93F-FFC4BFB8A2CD}" type="datetimeFigureOut">
              <a:rPr lang="en-US" smtClean="0"/>
              <a:pPr/>
              <a:t>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BB538-CFB7-4401-B685-816483E113E6}" type="slidenum">
              <a:rPr lang="en-US" smtClean="0"/>
              <a:pPr/>
              <a:t>‹#›</a:t>
            </a:fld>
            <a:endParaRPr lang="en-US"/>
          </a:p>
        </p:txBody>
      </p:sp>
      <p:sp>
        <p:nvSpPr>
          <p:cNvPr id="2" name="Title 1"/>
          <p:cNvSpPr>
            <a:spLocks noGrp="1"/>
          </p:cNvSpPr>
          <p:nvPr>
            <p:ph type="title"/>
          </p:nvPr>
        </p:nvSpPr>
        <p:spPr>
          <a:xfrm>
            <a:off x="1447800" y="609600"/>
            <a:ext cx="6629400" cy="1143000"/>
          </a:xfrm>
        </p:spPr>
        <p:txBody>
          <a:bodyPr/>
          <a:lstStyle/>
          <a:p>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rot="16200000">
            <a:off x="-870003" y="31472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1755648"/>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rot="16200000">
            <a:off x="3259278" y="3756819"/>
            <a:ext cx="3429000" cy="639762"/>
          </a:xfrm>
          <a:prstGeom prst="rect">
            <a:avLst/>
          </a:prstGeom>
          <a:noFill/>
        </p:spPr>
        <p:txBody>
          <a:bodyPr anchor="ctr" anchorCtr="0">
            <a:scene3d>
              <a:camera prst="orthographicFront"/>
              <a:lightRig rig="threePt" dir="t"/>
            </a:scene3d>
            <a:sp3d extrusionH="25400">
              <a:bevelT w="12700" h="12700"/>
              <a:extrusionClr>
                <a:schemeClr val="bg1">
                  <a:lumMod val="10000"/>
                  <a:lumOff val="90000"/>
                </a:schemeClr>
              </a:extrusionClr>
            </a:sp3d>
          </a:bodyPr>
          <a:lstStyle>
            <a:lvl1pPr marL="0" indent="0" algn="ctr">
              <a:buNone/>
              <a:defRPr sz="1800" b="0">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2359152"/>
            <a:ext cx="3200400" cy="3429000"/>
          </a:xfrm>
        </p:spPr>
        <p:txBody>
          <a:bodyPr>
            <a:noAutofit/>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5EC026D-E543-4D99-A93F-FFC4BFB8A2CD}" type="datetimeFigureOut">
              <a:rPr lang="en-US" smtClean="0"/>
              <a:pPr/>
              <a:t>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0BB538-CFB7-4401-B685-816483E113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5EC026D-E543-4D99-A93F-FFC4BFB8A2CD}" type="datetimeFigureOut">
              <a:rPr lang="en-US" smtClean="0"/>
              <a:pPr/>
              <a:t>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BB538-CFB7-4401-B685-816483E113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C026D-E543-4D99-A93F-FFC4BFB8A2CD}" type="datetimeFigureOut">
              <a:rPr lang="en-US" smtClean="0"/>
              <a:pPr/>
              <a:t>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0BB538-CFB7-4401-B685-816483E113E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2130552" cy="3044952"/>
          </a:xfrm>
          <a:noFill/>
          <a:ln>
            <a:noFill/>
          </a:ln>
          <a:scene3d>
            <a:camera prst="orthographicFront"/>
            <a:lightRig rig="threePt" dir="t"/>
          </a:scene3d>
          <a:sp3d>
            <a:bevelT w="12700" h="12700"/>
          </a:sp3d>
        </p:spPr>
        <p:txBody>
          <a:bodyPr vert="horz" lIns="91440" tIns="45720" rIns="91440" bIns="45720" rtlCol="0" anchor="b">
            <a:noAutofit/>
            <a:scene3d>
              <a:camera prst="orthographicFront"/>
              <a:lightRig rig="threePt" dir="t"/>
            </a:scene3d>
            <a:sp3d extrusionH="25400">
              <a:bevelT w="12700" h="12700"/>
              <a:extrusionClr>
                <a:schemeClr val="bg1">
                  <a:lumMod val="10000"/>
                  <a:lumOff val="90000"/>
                </a:schemeClr>
              </a:extrusionClr>
            </a:sp3d>
          </a:bodyPr>
          <a:lstStyle>
            <a:lvl1pPr algn="l" defTabSz="914400" rtl="0" eaLnBrk="1" latinLnBrk="0" hangingPunct="1">
              <a:spcBef>
                <a:spcPct val="0"/>
              </a:spcBef>
              <a:buNone/>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5" name="Date Placeholder 4"/>
          <p:cNvSpPr>
            <a:spLocks noGrp="1"/>
          </p:cNvSpPr>
          <p:nvPr>
            <p:ph type="dt" sz="half" idx="10"/>
          </p:nvPr>
        </p:nvSpPr>
        <p:spPr/>
        <p:txBody>
          <a:bodyPr/>
          <a:lstStyle/>
          <a:p>
            <a:fld id="{85EC026D-E543-4D99-A93F-FFC4BFB8A2CD}" type="datetimeFigureOut">
              <a:rPr lang="en-US" smtClean="0"/>
              <a:pPr/>
              <a:t>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BB538-CFB7-4401-B685-816483E113E6}" type="slidenum">
              <a:rPr lang="en-US" smtClean="0"/>
              <a:pPr/>
              <a:t>‹#›</a:t>
            </a:fld>
            <a:endParaRPr lang="en-US"/>
          </a:p>
        </p:txBody>
      </p:sp>
      <p:grpSp>
        <p:nvGrpSpPr>
          <p:cNvPr id="8" name="Group 22"/>
          <p:cNvGrpSpPr/>
          <p:nvPr/>
        </p:nvGrpSpPr>
        <p:grpSpPr>
          <a:xfrm>
            <a:off x="4695702" y="2133600"/>
            <a:ext cx="4448298" cy="4018808"/>
            <a:chOff x="4695702" y="2133600"/>
            <a:chExt cx="4448298" cy="4018808"/>
          </a:xfrm>
        </p:grpSpPr>
        <p:sp>
          <p:nvSpPr>
            <p:cNvPr id="10" name="Oval 9"/>
            <p:cNvSpPr/>
            <p:nvPr/>
          </p:nvSpPr>
          <p:spPr>
            <a:xfrm>
              <a:off x="4695702" y="5048003"/>
              <a:ext cx="1104405" cy="110440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7065818" y="4572000"/>
              <a:ext cx="858982" cy="858982"/>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5339938" y="489461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Oval 12"/>
            <p:cNvSpPr/>
            <p:nvPr/>
          </p:nvSpPr>
          <p:spPr>
            <a:xfrm>
              <a:off x="6693725" y="3048000"/>
              <a:ext cx="1840675" cy="1840675"/>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7916883" y="2133600"/>
              <a:ext cx="858982" cy="858982"/>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7824849" y="2685803"/>
              <a:ext cx="1043049" cy="104304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8653153" y="2869870"/>
              <a:ext cx="490847" cy="4908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p:nvSpPr>
          <p:spPr>
            <a:xfrm>
              <a:off x="6552210"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6781800" y="5562600"/>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6705600" y="5181600"/>
              <a:ext cx="306779" cy="306779"/>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Oval 21"/>
            <p:cNvSpPr/>
            <p:nvPr/>
          </p:nvSpPr>
          <p:spPr>
            <a:xfrm>
              <a:off x="7073735" y="5120244"/>
              <a:ext cx="306779" cy="306779"/>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Content Placeholder 2"/>
          <p:cNvSpPr>
            <a:spLocks noGrp="1"/>
          </p:cNvSpPr>
          <p:nvPr>
            <p:ph idx="1"/>
          </p:nvPr>
        </p:nvSpPr>
        <p:spPr>
          <a:xfrm>
            <a:off x="2895600" y="927847"/>
            <a:ext cx="4114800" cy="4114800"/>
          </a:xfr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lIns="45720" tIns="91440" rIns="45720" bIns="45720" rtlCol="0" anchor="t" anchorCtr="0">
            <a:normAutofit/>
            <a:scene3d>
              <a:camera prst="orthographicFront"/>
              <a:lightRig rig="threePt" dir="t"/>
            </a:scene3d>
            <a:sp3d extrusionH="25400"/>
          </a:bodyPr>
          <a:lstStyle>
            <a:lvl1pPr marL="228600" indent="-228600" algn="l" defTabSz="914400" rtl="0" eaLnBrk="1" latinLnBrk="0" hangingPunct="1">
              <a:spcBef>
                <a:spcPts val="1800"/>
              </a:spcBef>
              <a:buFont typeface="Wingdings" pitchFamily="2" charset="2"/>
              <a:buChar char="l"/>
              <a:defRPr sz="1800" kern="1200">
                <a:solidFill>
                  <a:schemeClr val="lt1"/>
                </a:solidFill>
                <a:latin typeface="+mn-lt"/>
                <a:ea typeface="+mn-ea"/>
                <a:cs typeface="+mn-cs"/>
              </a:defRPr>
            </a:lvl1pPr>
            <a:lvl2pPr marL="51117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2pPr>
            <a:lvl3pPr marL="80645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3pPr>
            <a:lvl4pPr marL="1089025" indent="-228600" algn="l" defTabSz="914400" rtl="0" eaLnBrk="1" latinLnBrk="0" hangingPunct="1">
              <a:spcBef>
                <a:spcPts val="1800"/>
              </a:spcBef>
              <a:buFont typeface="Arial" pitchFamily="34" charset="0"/>
              <a:buChar char="•"/>
              <a:defRPr sz="1600" kern="1200">
                <a:solidFill>
                  <a:schemeClr val="lt1"/>
                </a:solidFill>
                <a:latin typeface="+mn-lt"/>
                <a:ea typeface="+mn-ea"/>
                <a:cs typeface="+mn-cs"/>
              </a:defRPr>
            </a:lvl4pPr>
            <a:lvl5pPr marL="1371600" indent="-228600" algn="l" defTabSz="914400" rtl="0" eaLnBrk="1" latinLnBrk="0" hangingPunct="1">
              <a:spcBef>
                <a:spcPts val="1800"/>
              </a:spcBef>
              <a:buFont typeface="Wingdings" pitchFamily="2" charset="2"/>
              <a:buChar char="l"/>
              <a:defRPr sz="1600" kern="1200">
                <a:solidFill>
                  <a:schemeClr val="lt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5" name="Oval 24"/>
          <p:cNvSpPr/>
          <p:nvPr/>
        </p:nvSpPr>
        <p:spPr>
          <a:xfrm>
            <a:off x="3886200" y="5638800"/>
            <a:ext cx="304800" cy="304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Text Placeholder 3"/>
          <p:cNvSpPr>
            <a:spLocks noGrp="1"/>
          </p:cNvSpPr>
          <p:nvPr>
            <p:ph type="body" sz="half" idx="2"/>
          </p:nvPr>
        </p:nvSpPr>
        <p:spPr>
          <a:xfrm>
            <a:off x="457199" y="4645152"/>
            <a:ext cx="2514600" cy="1600200"/>
          </a:xfrm>
          <a:solidFill>
            <a:schemeClr val="tx2">
              <a:alpha val="20000"/>
            </a:schemeClr>
          </a:solidFill>
          <a:ln>
            <a:noFill/>
          </a:ln>
        </p:spPr>
        <p:txBody>
          <a:bodyPr vert="horz" lIns="0" tIns="45720" rIns="0" bIns="45720" rtlCol="0" anchor="t" anchorCtr="0">
            <a:normAutofit/>
            <a:scene3d>
              <a:camera prst="orthographicFront"/>
              <a:lightRig rig="threePt" dir="t"/>
            </a:scene3d>
            <a:sp3d extrusionH="25400"/>
          </a:bodyPr>
          <a:lstStyle>
            <a:lvl1pPr marL="0" indent="0" algn="ctr">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1800"/>
              </a:spcBef>
              <a:buFont typeface="Wingdings" pitchFamily="2" charset="2"/>
              <a:buNone/>
            </a:pPr>
            <a:r>
              <a:rPr lang="en-US" smtClean="0"/>
              <a:t>Click to edit Master text styles</a:t>
            </a:r>
          </a:p>
        </p:txBody>
      </p:sp>
      <p:sp>
        <p:nvSpPr>
          <p:cNvPr id="26" name="Oval 25"/>
          <p:cNvSpPr/>
          <p:nvPr/>
        </p:nvSpPr>
        <p:spPr>
          <a:xfrm>
            <a:off x="3319153" y="5147953"/>
            <a:ext cx="186047" cy="186047"/>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Oval 23"/>
          <p:cNvSpPr/>
          <p:nvPr/>
        </p:nvSpPr>
        <p:spPr>
          <a:xfrm>
            <a:off x="3225024" y="5103129"/>
            <a:ext cx="186047" cy="186047"/>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2133600" cy="3048000"/>
          </a:xfrm>
          <a:noFill/>
          <a:ln>
            <a:noFill/>
          </a:ln>
          <a:scene3d>
            <a:camera prst="orthographicFront"/>
            <a:lightRig rig="threePt" dir="t"/>
          </a:scene3d>
          <a:sp3d>
            <a:bevelT w="12700" h="12700"/>
          </a:sp3d>
        </p:spPr>
        <p:txBody>
          <a:bodyPr anchor="b">
            <a:noAutofit/>
          </a:bodyPr>
          <a:lstStyle>
            <a:lvl1pPr algn="l">
              <a:defRPr sz="4000" kern="1200" spc="200" baseline="0">
                <a:solidFill>
                  <a:schemeClr val="tx1"/>
                </a:solidFill>
                <a:effectLst/>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457200" y="4648200"/>
            <a:ext cx="3200400" cy="1524000"/>
          </a:xfrm>
        </p:spPr>
        <p:txBody>
          <a:bodyPr lIns="0" rIns="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C026D-E543-4D99-A93F-FFC4BFB8A2CD}" type="datetimeFigureOut">
              <a:rPr lang="en-US" smtClean="0"/>
              <a:pPr/>
              <a:t>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BB538-CFB7-4401-B685-816483E113E6}" type="slidenum">
              <a:rPr lang="en-US" smtClean="0"/>
              <a:pPr/>
              <a:t>‹#›</a:t>
            </a:fld>
            <a:endParaRPr lang="en-US"/>
          </a:p>
        </p:txBody>
      </p:sp>
      <p:grpSp>
        <p:nvGrpSpPr>
          <p:cNvPr id="22" name="Group 21"/>
          <p:cNvGrpSpPr/>
          <p:nvPr/>
        </p:nvGrpSpPr>
        <p:grpSpPr>
          <a:xfrm>
            <a:off x="3775364" y="2133600"/>
            <a:ext cx="5368636" cy="4724400"/>
            <a:chOff x="0" y="0"/>
            <a:chExt cx="2222500" cy="1955800"/>
          </a:xfrm>
        </p:grpSpPr>
        <p:sp>
          <p:nvSpPr>
            <p:cNvPr id="8" name="Oval 7"/>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Oval 8"/>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Oval 10"/>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Oval 14"/>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Oval 15"/>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Picture Placeholder 2"/>
          <p:cNvSpPr>
            <a:spLocks noGrp="1"/>
          </p:cNvSpPr>
          <p:nvPr>
            <p:ph type="pic" idx="1"/>
          </p:nvPr>
        </p:nvSpPr>
        <p:spPr>
          <a:xfrm>
            <a:off x="2514600" y="685800"/>
            <a:ext cx="4572000" cy="4572000"/>
          </a:xfrm>
          <a:prstGeom prst="ellipse">
            <a:avLst/>
          </a:prstGeom>
          <a:solidFill>
            <a:schemeClr val="bg1"/>
          </a:solidFill>
          <a:ln w="101600">
            <a:solidFill>
              <a:schemeClr val="tx2">
                <a:alpha val="50000"/>
              </a:schemeClr>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25400"/>
          </a:bodyPr>
          <a:lstStyle>
            <a:lvl1pPr marL="0" indent="0" algn="ctr" defTabSz="914400" rtl="0" eaLnBrk="1" latinLnBrk="0" hangingPunct="1">
              <a:buNone/>
              <a:defRPr sz="1800" kern="120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609600"/>
            <a:ext cx="6629400" cy="1143000"/>
          </a:xfrm>
          <a:prstGeom prst="rect">
            <a:avLst/>
          </a:prstGeom>
        </p:spPr>
        <p:txBody>
          <a:bodyPr vert="horz" lIns="91440" tIns="45720" rIns="91440" bIns="45720" rtlCol="0" anchor="ctr">
            <a:normAutofit/>
            <a:scene3d>
              <a:camera prst="orthographicFront"/>
              <a:lightRig rig="threePt" dir="t"/>
            </a:scene3d>
            <a:sp3d extrusionH="25400">
              <a:bevelT w="12700" h="12700"/>
              <a:extrusionClr>
                <a:schemeClr val="bg1">
                  <a:lumMod val="10000"/>
                  <a:lumOff val="90000"/>
                </a:schemeClr>
              </a:extrusionClr>
            </a:sp3d>
          </a:bodyPr>
          <a:lstStyle/>
          <a:p>
            <a:r>
              <a:rPr lang="en-US" smtClean="0"/>
              <a:t>Click to edit Master title style</a:t>
            </a:r>
            <a:endParaRPr/>
          </a:p>
        </p:txBody>
      </p:sp>
      <p:sp>
        <p:nvSpPr>
          <p:cNvPr id="3" name="Text Placeholder 2"/>
          <p:cNvSpPr>
            <a:spLocks noGrp="1"/>
          </p:cNvSpPr>
          <p:nvPr>
            <p:ph type="body" idx="1"/>
          </p:nvPr>
        </p:nvSpPr>
        <p:spPr>
          <a:xfrm>
            <a:off x="1447800" y="1901952"/>
            <a:ext cx="6629400" cy="4224528"/>
          </a:xfrm>
          <a:prstGeom prst="ellipse">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p:style>
        <p:txBody>
          <a:bodyPr vert="horz" lIns="45720" tIns="45720" rIns="45720" bIns="45720" rtlCol="0" anchor="t" anchorCtr="0">
            <a:normAutofit/>
            <a:scene3d>
              <a:camera prst="orthographicFront"/>
              <a:lightRig rig="threePt" dir="t"/>
            </a:scene3d>
            <a:sp3d extrusionH="25400"/>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57200" y="6521824"/>
            <a:ext cx="2133600" cy="259976"/>
          </a:xfrm>
          <a:prstGeom prst="rect">
            <a:avLst/>
          </a:prstGeom>
        </p:spPr>
        <p:txBody>
          <a:bodyPr vert="horz" lIns="91440" tIns="45720" rIns="91440" bIns="45720" rtlCol="0" anchor="ctr"/>
          <a:lstStyle>
            <a:lvl1pPr algn="l">
              <a:defRPr sz="1100">
                <a:solidFill>
                  <a:schemeClr val="tx1">
                    <a:tint val="75000"/>
                  </a:schemeClr>
                </a:solidFill>
              </a:defRPr>
            </a:lvl1pPr>
          </a:lstStyle>
          <a:p>
            <a:fld id="{85EC026D-E543-4D99-A93F-FFC4BFB8A2CD}" type="datetimeFigureOut">
              <a:rPr lang="en-US" smtClean="0"/>
              <a:pPr/>
              <a:t>1/6/2010</a:t>
            </a:fld>
            <a:endParaRPr lang="en-US"/>
          </a:p>
        </p:txBody>
      </p:sp>
      <p:sp>
        <p:nvSpPr>
          <p:cNvPr id="5" name="Footer Placeholder 4"/>
          <p:cNvSpPr>
            <a:spLocks noGrp="1"/>
          </p:cNvSpPr>
          <p:nvPr>
            <p:ph type="ftr" sz="quarter" idx="3"/>
          </p:nvPr>
        </p:nvSpPr>
        <p:spPr>
          <a:xfrm>
            <a:off x="3124200" y="6521824"/>
            <a:ext cx="2895600" cy="259976"/>
          </a:xfrm>
          <a:prstGeom prst="rect">
            <a:avLst/>
          </a:prstGeom>
        </p:spPr>
        <p:txBody>
          <a:bodyPr vert="horz" lIns="91440" tIns="45720" rIns="91440" bIns="45720" rtlCol="0" anchor="ctr"/>
          <a:lstStyle>
            <a:lvl1pPr algn="ct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21824"/>
            <a:ext cx="2133600" cy="259976"/>
          </a:xfrm>
          <a:prstGeom prst="rect">
            <a:avLst/>
          </a:prstGeom>
        </p:spPr>
        <p:txBody>
          <a:bodyPr vert="horz" lIns="91440" tIns="45720" rIns="91440" bIns="45720" rtlCol="0" anchor="ctr"/>
          <a:lstStyle>
            <a:lvl1pPr algn="r">
              <a:defRPr sz="1100">
                <a:solidFill>
                  <a:schemeClr val="tx1">
                    <a:tint val="75000"/>
                  </a:schemeClr>
                </a:solidFill>
              </a:defRPr>
            </a:lvl1pPr>
          </a:lstStyle>
          <a:p>
            <a:fld id="{A30BB538-CFB7-4401-B685-816483E113E6}" type="slidenum">
              <a:rPr lang="en-US" smtClean="0"/>
              <a:pPr/>
              <a:t>‹#›</a:t>
            </a:fld>
            <a:endParaRPr lang="en-US"/>
          </a:p>
        </p:txBody>
      </p:sp>
      <p:sp>
        <p:nvSpPr>
          <p:cNvPr id="59" name="Oval 58"/>
          <p:cNvSpPr/>
          <p:nvPr/>
        </p:nvSpPr>
        <p:spPr>
          <a:xfrm>
            <a:off x="685800" y="152400"/>
            <a:ext cx="914400" cy="9144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2" name="Oval 61"/>
          <p:cNvSpPr/>
          <p:nvPr/>
        </p:nvSpPr>
        <p:spPr>
          <a:xfrm>
            <a:off x="381000" y="1206500"/>
            <a:ext cx="457200" cy="457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3" name="Oval 62"/>
          <p:cNvSpPr/>
          <p:nvPr/>
        </p:nvSpPr>
        <p:spPr>
          <a:xfrm>
            <a:off x="685800" y="914400"/>
            <a:ext cx="355600" cy="3556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4" name="Oval 63"/>
          <p:cNvSpPr/>
          <p:nvPr/>
        </p:nvSpPr>
        <p:spPr>
          <a:xfrm>
            <a:off x="647700" y="11430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5" name="Oval 64"/>
          <p:cNvSpPr/>
          <p:nvPr/>
        </p:nvSpPr>
        <p:spPr>
          <a:xfrm>
            <a:off x="457200" y="0"/>
            <a:ext cx="762000" cy="762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6" name="Oval 65"/>
          <p:cNvSpPr/>
          <p:nvPr/>
        </p:nvSpPr>
        <p:spPr>
          <a:xfrm>
            <a:off x="1714500" y="0"/>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7" name="Oval 66"/>
          <p:cNvSpPr/>
          <p:nvPr/>
        </p:nvSpPr>
        <p:spPr>
          <a:xfrm>
            <a:off x="1676400" y="228600"/>
            <a:ext cx="431800" cy="4318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8" name="Oval 67"/>
          <p:cNvSpPr/>
          <p:nvPr/>
        </p:nvSpPr>
        <p:spPr>
          <a:xfrm>
            <a:off x="2019300" y="304800"/>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9" name="Oval 68"/>
          <p:cNvSpPr/>
          <p:nvPr/>
        </p:nvSpPr>
        <p:spPr>
          <a:xfrm>
            <a:off x="1028700" y="15240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0" name="Oval 69"/>
          <p:cNvSpPr/>
          <p:nvPr/>
        </p:nvSpPr>
        <p:spPr>
          <a:xfrm>
            <a:off x="889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1" name="Oval 70"/>
          <p:cNvSpPr/>
          <p:nvPr/>
        </p:nvSpPr>
        <p:spPr>
          <a:xfrm>
            <a:off x="914400" y="1752600"/>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2" name="Oval 71"/>
          <p:cNvSpPr/>
          <p:nvPr/>
        </p:nvSpPr>
        <p:spPr>
          <a:xfrm>
            <a:off x="0" y="12446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3" name="Oval 72"/>
          <p:cNvSpPr/>
          <p:nvPr/>
        </p:nvSpPr>
        <p:spPr>
          <a:xfrm>
            <a:off x="152400" y="1092200"/>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4" name="Oval 73"/>
          <p:cNvSpPr/>
          <p:nvPr/>
        </p:nvSpPr>
        <p:spPr>
          <a:xfrm>
            <a:off x="304800" y="10668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7" name="Oval 76"/>
          <p:cNvSpPr/>
          <p:nvPr/>
        </p:nvSpPr>
        <p:spPr>
          <a:xfrm rot="6197586" flipV="1">
            <a:off x="7932464" y="5568366"/>
            <a:ext cx="914400" cy="914400"/>
          </a:xfrm>
          <a:prstGeom prst="ellipse">
            <a:avLst/>
          </a:prstGeom>
          <a:solidFill>
            <a:schemeClr val="tx2">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0" name="Oval 79"/>
          <p:cNvSpPr/>
          <p:nvPr/>
        </p:nvSpPr>
        <p:spPr>
          <a:xfrm rot="6197586" flipV="1">
            <a:off x="8633992" y="4734233"/>
            <a:ext cx="457200" cy="457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1" name="Oval 80"/>
          <p:cNvSpPr/>
          <p:nvPr/>
        </p:nvSpPr>
        <p:spPr>
          <a:xfrm rot="6197586" flipV="1">
            <a:off x="8292676" y="4953384"/>
            <a:ext cx="355600" cy="3556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2" name="Oval 81"/>
          <p:cNvSpPr/>
          <p:nvPr/>
        </p:nvSpPr>
        <p:spPr>
          <a:xfrm rot="6197586" flipV="1">
            <a:off x="8514131" y="4976607"/>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3" name="Oval 82"/>
          <p:cNvSpPr/>
          <p:nvPr/>
        </p:nvSpPr>
        <p:spPr>
          <a:xfrm rot="6197586" flipV="1">
            <a:off x="7856272" y="5295370"/>
            <a:ext cx="762000" cy="762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4" name="Oval 83"/>
          <p:cNvSpPr/>
          <p:nvPr/>
        </p:nvSpPr>
        <p:spPr>
          <a:xfrm rot="6197586" flipV="1">
            <a:off x="199818" y="5914818"/>
            <a:ext cx="216774" cy="216774"/>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5" name="Oval 84"/>
          <p:cNvSpPr/>
          <p:nvPr/>
        </p:nvSpPr>
        <p:spPr>
          <a:xfrm rot="6197586" flipV="1">
            <a:off x="7387699" y="5767494"/>
            <a:ext cx="431800" cy="4318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6" name="Oval 85"/>
          <p:cNvSpPr/>
          <p:nvPr/>
        </p:nvSpPr>
        <p:spPr>
          <a:xfrm rot="6197586" flipV="1">
            <a:off x="7412357" y="6095509"/>
            <a:ext cx="203200" cy="2032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7" name="Oval 86"/>
          <p:cNvSpPr/>
          <p:nvPr/>
        </p:nvSpPr>
        <p:spPr>
          <a:xfrm rot="6197586" flipV="1">
            <a:off x="7638907" y="6462226"/>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8" name="Oval 87"/>
          <p:cNvSpPr/>
          <p:nvPr/>
        </p:nvSpPr>
        <p:spPr>
          <a:xfrm rot="6197586" flipV="1">
            <a:off x="8607584" y="4384300"/>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9" name="Oval 88"/>
          <p:cNvSpPr/>
          <p:nvPr/>
        </p:nvSpPr>
        <p:spPr>
          <a:xfrm rot="6197586" flipV="1">
            <a:off x="7887663" y="6403551"/>
            <a:ext cx="203200" cy="2032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0" name="Oval 89"/>
          <p:cNvSpPr/>
          <p:nvPr/>
        </p:nvSpPr>
        <p:spPr>
          <a:xfrm rot="6197586" flipV="1">
            <a:off x="8801061" y="4338664"/>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1" name="Oval 90"/>
          <p:cNvSpPr/>
          <p:nvPr/>
        </p:nvSpPr>
        <p:spPr>
          <a:xfrm rot="6197586" flipV="1">
            <a:off x="8617702" y="4451939"/>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2" name="Oval 91"/>
          <p:cNvSpPr/>
          <p:nvPr/>
        </p:nvSpPr>
        <p:spPr>
          <a:xfrm rot="6197586" flipV="1">
            <a:off x="8557941" y="4594415"/>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5" name="Oval 94"/>
          <p:cNvSpPr/>
          <p:nvPr/>
        </p:nvSpPr>
        <p:spPr>
          <a:xfrm rot="6197586" flipV="1">
            <a:off x="243115" y="6241508"/>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6" name="Oval 95"/>
          <p:cNvSpPr/>
          <p:nvPr/>
        </p:nvSpPr>
        <p:spPr>
          <a:xfrm rot="6197586" flipV="1">
            <a:off x="436592" y="6195872"/>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7" name="Oval 96"/>
          <p:cNvSpPr/>
          <p:nvPr/>
        </p:nvSpPr>
        <p:spPr>
          <a:xfrm rot="6197586" flipV="1">
            <a:off x="253233" y="6309147"/>
            <a:ext cx="127000" cy="127000"/>
          </a:xfrm>
          <a:prstGeom prst="ellipse">
            <a:avLst/>
          </a:prstGeom>
          <a:gradFill>
            <a:gsLst>
              <a:gs pos="0">
                <a:schemeClr val="accent1">
                  <a:tint val="66000"/>
                  <a:satMod val="160000"/>
                  <a:alpha val="60000"/>
                </a:schemeClr>
              </a:gs>
              <a:gs pos="50000">
                <a:schemeClr val="accent1">
                  <a:tint val="44500"/>
                  <a:satMod val="160000"/>
                  <a:alpha val="60000"/>
                </a:schemeClr>
              </a:gs>
              <a:gs pos="100000">
                <a:schemeClr val="accent1">
                  <a:tint val="23500"/>
                  <a:satMod val="160000"/>
                  <a:alpha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8" name="Oval 97"/>
          <p:cNvSpPr/>
          <p:nvPr/>
        </p:nvSpPr>
        <p:spPr>
          <a:xfrm rot="6197586" flipV="1">
            <a:off x="193472" y="6451623"/>
            <a:ext cx="127000" cy="127000"/>
          </a:xfrm>
          <a:prstGeom prst="ellipse">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dk1" tx1="lt1" bg2="dk2" tx2="lt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Lst>
  <p:txStyles>
    <p:titleStyle>
      <a:lvl1pPr algn="l" defTabSz="914400" rtl="0" eaLnBrk="1" latinLnBrk="0" hangingPunct="1">
        <a:spcBef>
          <a:spcPct val="0"/>
        </a:spcBef>
        <a:buNone/>
        <a:defRPr sz="4000" kern="1200" spc="200" baseline="0">
          <a:solidFill>
            <a:schemeClr val="tx1"/>
          </a:solidFill>
          <a:effectLst/>
          <a:latin typeface="+mj-lt"/>
          <a:ea typeface="+mj-ea"/>
          <a:cs typeface="+mj-cs"/>
        </a:defRPr>
      </a:lvl1pPr>
    </p:titleStyle>
    <p:bodyStyle>
      <a:lvl1pPr marL="228600" indent="-228600" algn="l" defTabSz="914400" rtl="0" eaLnBrk="1" latinLnBrk="0" hangingPunct="1">
        <a:spcBef>
          <a:spcPts val="18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1pPr>
      <a:lvl2pPr marL="514350"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2pPr>
      <a:lvl3pPr marL="806450" indent="-228600" algn="l" defTabSz="914400" rtl="0" eaLnBrk="1" latinLnBrk="0" hangingPunct="1">
        <a:spcBef>
          <a:spcPts val="1000"/>
        </a:spcBef>
        <a:buFont typeface="Wingdings" pitchFamily="2" charset="2"/>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3pPr>
      <a:lvl4pPr marL="1089025" indent="-228600" algn="l" defTabSz="914400" rtl="0" eaLnBrk="1" latinLnBrk="0" hangingPunct="1">
        <a:spcBef>
          <a:spcPts val="1000"/>
        </a:spcBef>
        <a:buFont typeface="Arial" pitchFamily="34" charset="0"/>
        <a:buChar char="•"/>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4pPr>
      <a:lvl5pPr marL="1371600" indent="-228600" algn="l" defTabSz="914400" rtl="0" eaLnBrk="1" latinLnBrk="0" hangingPunct="1">
        <a:spcBef>
          <a:spcPts val="1000"/>
        </a:spcBef>
        <a:buFont typeface="Wingdings" pitchFamily="2" charset="2"/>
        <a:buChar char="l"/>
        <a:defRPr sz="1800" kern="1200">
          <a:solidFill>
            <a:schemeClr val="tx1"/>
          </a:solidFill>
          <a:effectLst>
            <a:outerShdw blurRad="76200" sx="101000" sy="101000" algn="ctr" rotWithShape="0">
              <a:schemeClr val="tx1">
                <a:lumMod val="85000"/>
                <a:alpha val="40000"/>
              </a:schemeClr>
            </a:outerShdw>
          </a:effectLst>
          <a:latin typeface="+mn-lt"/>
          <a:ea typeface="+mn-ea"/>
          <a:cs typeface="+mn-cs"/>
        </a:defRPr>
      </a:lvl5pPr>
      <a:lvl6pPr marL="16002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6pPr>
      <a:lvl7pPr marL="1828800" indent="-228600" algn="l" defTabSz="914400" rtl="0" eaLnBrk="1" latinLnBrk="0" hangingPunct="1">
        <a:spcBef>
          <a:spcPts val="1000"/>
        </a:spcBef>
        <a:buFont typeface="Wingdings" pitchFamily="2" charset="2"/>
        <a:buChar char=""/>
        <a:defRPr sz="1800" kern="1200">
          <a:solidFill>
            <a:schemeClr val="tx1"/>
          </a:solidFill>
          <a:latin typeface="+mn-lt"/>
          <a:ea typeface="+mn-ea"/>
          <a:cs typeface="+mn-cs"/>
        </a:defRPr>
      </a:lvl7pPr>
      <a:lvl8pPr marL="2057400" indent="-228600" algn="l" defTabSz="914400" rtl="0" eaLnBrk="1" latinLnBrk="0" hangingPunct="1">
        <a:spcBef>
          <a:spcPts val="1000"/>
        </a:spcBef>
        <a:buFont typeface="Arial" pitchFamily="34" charset="0"/>
        <a:buChar char="•"/>
        <a:defRPr sz="1800" kern="1200">
          <a:solidFill>
            <a:schemeClr val="tx1"/>
          </a:solidFill>
          <a:latin typeface="+mn-lt"/>
          <a:ea typeface="+mn-ea"/>
          <a:cs typeface="+mn-cs"/>
        </a:defRPr>
      </a:lvl8pPr>
      <a:lvl9pPr marL="2286000" indent="-228600" algn="l" defTabSz="914400" rtl="0" eaLnBrk="1" latinLnBrk="0" hangingPunct="1">
        <a:spcBef>
          <a:spcPts val="1000"/>
        </a:spcBef>
        <a:buFont typeface="Wingdings" pitchFamily="2" charset="2"/>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Kami"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8" descr="http://www.bestanimations.com/Cartoons/HumanToons/Sled-01-june.gif"/>
          <p:cNvPicPr>
            <a:picLocks noChangeAspect="1" noChangeArrowheads="1" noCrop="1"/>
          </p:cNvPicPr>
          <p:nvPr/>
        </p:nvPicPr>
        <p:blipFill>
          <a:blip r:embed="rId2"/>
          <a:srcRect/>
          <a:stretch>
            <a:fillRect/>
          </a:stretch>
        </p:blipFill>
        <p:spPr bwMode="auto">
          <a:xfrm>
            <a:off x="7848600" y="5715000"/>
            <a:ext cx="952500" cy="952500"/>
          </a:xfrm>
          <a:prstGeom prst="rect">
            <a:avLst/>
          </a:prstGeom>
          <a:noFill/>
        </p:spPr>
      </p:pic>
      <p:sp>
        <p:nvSpPr>
          <p:cNvPr id="12" name="Rectangle 11"/>
          <p:cNvSpPr/>
          <p:nvPr/>
        </p:nvSpPr>
        <p:spPr>
          <a:xfrm>
            <a:off x="685800" y="2527280"/>
            <a:ext cx="7808976"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rgbClr val="FFF200"/>
                    </a:gs>
                    <a:gs pos="45000">
                      <a:srgbClr val="FF7A00"/>
                    </a:gs>
                    <a:gs pos="70000">
                      <a:srgbClr val="FF0300"/>
                    </a:gs>
                    <a:gs pos="100000">
                      <a:srgbClr val="4D0808"/>
                    </a:gs>
                  </a:gsLst>
                  <a:lin ang="5400000" scaled="0"/>
                </a:gradFill>
                <a:effectLst>
                  <a:glow rad="63500">
                    <a:schemeClr val="accent1">
                      <a:satMod val="175000"/>
                      <a:alpha val="40000"/>
                    </a:schemeClr>
                  </a:glow>
                  <a:outerShdw blurRad="50800" dist="39000" dir="5460000" algn="tl">
                    <a:srgbClr val="000000">
                      <a:alpha val="38000"/>
                    </a:srgbClr>
                  </a:outerShdw>
                </a:effectLst>
                <a:latin typeface="Precious" pitchFamily="2" charset="0"/>
                <a:ea typeface="Calibri" pitchFamily="34" charset="0"/>
                <a:cs typeface="Times New Roman" pitchFamily="18" charset="0"/>
              </a:rPr>
              <a:t>Welcome to the world of </a:t>
            </a:r>
            <a:r>
              <a:rPr lang="en-US" sz="5400" b="1" cap="none" spc="0" dirty="0" smtClean="0">
                <a:ln w="11430"/>
                <a:gradFill>
                  <a:gsLst>
                    <a:gs pos="0">
                      <a:srgbClr val="FFF200"/>
                    </a:gs>
                    <a:gs pos="45000">
                      <a:srgbClr val="FF7A00"/>
                    </a:gs>
                    <a:gs pos="70000">
                      <a:srgbClr val="FF0300"/>
                    </a:gs>
                    <a:gs pos="0">
                      <a:srgbClr val="4D0808"/>
                    </a:gs>
                  </a:gsLst>
                  <a:lin ang="5400000" scaled="0"/>
                </a:gradFill>
                <a:effectLst>
                  <a:glow rad="63500">
                    <a:schemeClr val="accent1">
                      <a:satMod val="175000"/>
                      <a:alpha val="40000"/>
                    </a:schemeClr>
                  </a:glow>
                  <a:outerShdw blurRad="50800" dist="39000" dir="5460000" algn="tl">
                    <a:srgbClr val="000000">
                      <a:alpha val="38000"/>
                    </a:srgbClr>
                  </a:outerShdw>
                </a:effectLst>
                <a:latin typeface="Precious" pitchFamily="2" charset="0"/>
                <a:ea typeface="Calibri" pitchFamily="34" charset="0"/>
                <a:cs typeface="Times New Roman" pitchFamily="18" charset="0"/>
              </a:rPr>
              <a:t>Japan</a:t>
            </a:r>
            <a:r>
              <a:rPr lang="en-US" sz="5400" b="1" cap="none" spc="0" dirty="0" smtClean="0">
                <a:ln w="11430"/>
                <a:gradFill>
                  <a:gsLst>
                    <a:gs pos="0">
                      <a:srgbClr val="FFF200"/>
                    </a:gs>
                    <a:gs pos="45000">
                      <a:srgbClr val="FF7A00"/>
                    </a:gs>
                    <a:gs pos="70000">
                      <a:srgbClr val="FF0300"/>
                    </a:gs>
                    <a:gs pos="100000">
                      <a:srgbClr val="4D0808"/>
                    </a:gs>
                  </a:gsLst>
                  <a:lin ang="5400000" scaled="0"/>
                </a:gradFill>
                <a:effectLst>
                  <a:glow rad="63500">
                    <a:schemeClr val="accent1">
                      <a:satMod val="175000"/>
                      <a:alpha val="40000"/>
                    </a:schemeClr>
                  </a:glow>
                  <a:outerShdw blurRad="50800" dist="39000" dir="5460000" algn="tl">
                    <a:srgbClr val="000000">
                      <a:alpha val="38000"/>
                    </a:srgbClr>
                  </a:outerShdw>
                </a:effectLst>
                <a:latin typeface="Precious" pitchFamily="2" charset="0"/>
                <a:ea typeface="Calibri" pitchFamily="34" charset="0"/>
                <a:cs typeface="Times New Roman" pitchFamily="18" charset="0"/>
              </a:rPr>
              <a:t> as we take you on a ride to its culture and festivals</a:t>
            </a:r>
            <a:endParaRPr lang="en-US" sz="5400" b="1" cap="none" spc="0" dirty="0">
              <a:ln w="11430"/>
              <a:gradFill>
                <a:gsLst>
                  <a:gs pos="0">
                    <a:srgbClr val="FFF200"/>
                  </a:gs>
                  <a:gs pos="45000">
                    <a:srgbClr val="FF7A00"/>
                  </a:gs>
                  <a:gs pos="70000">
                    <a:srgbClr val="FF0300"/>
                  </a:gs>
                  <a:gs pos="100000">
                    <a:srgbClr val="4D0808"/>
                  </a:gs>
                </a:gsLst>
                <a:lin ang="5400000" scaled="0"/>
              </a:gradFill>
              <a:effectLst>
                <a:glow rad="63500">
                  <a:schemeClr val="accent1">
                    <a:satMod val="175000"/>
                    <a:alpha val="40000"/>
                  </a:schemeClr>
                </a:glow>
                <a:outerShdw blurRad="50800" dist="39000" dir="5460000" algn="tl">
                  <a:srgbClr val="000000">
                    <a:alpha val="38000"/>
                  </a:srgbClr>
                </a:outerShdw>
              </a:effectLst>
            </a:endParaRPr>
          </a:p>
        </p:txBody>
      </p:sp>
      <p:sp>
        <p:nvSpPr>
          <p:cNvPr id="16" name="Rectangle 15"/>
          <p:cNvSpPr/>
          <p:nvPr/>
        </p:nvSpPr>
        <p:spPr>
          <a:xfrm>
            <a:off x="685801" y="457200"/>
            <a:ext cx="8015923" cy="1754326"/>
          </a:xfrm>
          <a:prstGeom prst="rect">
            <a:avLst/>
          </a:prstGeom>
          <a:noFill/>
        </p:spPr>
        <p:txBody>
          <a:bodyPr wrap="square" lIns="91440" tIns="45720" rIns="91440" bIns="45720">
            <a:spAutoFit/>
            <a:scene3d>
              <a:camera prst="orthographicFront">
                <a:rot lat="0" lon="0" rev="0"/>
              </a:camera>
              <a:lightRig rig="threePt" dir="t"/>
            </a:scene3d>
          </a:bodyPr>
          <a:lstStyle/>
          <a:p>
            <a:pPr algn="ctr"/>
            <a:r>
              <a:rPr lang="en-US" sz="5400" b="1" cap="none" spc="0" dirty="0">
                <a:ln w="900" cmpd="sng">
                  <a:solidFill>
                    <a:schemeClr val="accent1">
                      <a:satMod val="190000"/>
                      <a:alpha val="55000"/>
                    </a:schemeClr>
                  </a:solidFill>
                  <a:prstDash val="solid"/>
                </a:ln>
                <a:solidFill>
                  <a:schemeClr val="accent1">
                    <a:satMod val="200000"/>
                    <a:tint val="3000"/>
                  </a:schemeClr>
                </a:solidFill>
                <a:effectLst>
                  <a:glow rad="101600">
                    <a:schemeClr val="accent1">
                      <a:satMod val="175000"/>
                      <a:alpha val="40000"/>
                    </a:schemeClr>
                  </a:glow>
                  <a:innerShdw blurRad="101600" dist="76200" dir="5400000">
                    <a:schemeClr val="accent1">
                      <a:satMod val="190000"/>
                      <a:tint val="100000"/>
                      <a:alpha val="74000"/>
                    </a:schemeClr>
                  </a:innerShdw>
                </a:effectLst>
                <a:latin typeface="Precious" pitchFamily="2" charset="0"/>
                <a:ea typeface="Calibri" pitchFamily="34" charset="0"/>
                <a:cs typeface="Times New Roman" pitchFamily="18" charset="0"/>
              </a:rPr>
              <a:t>Nippon: The Source of the Sun</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glow rad="101600">
                  <a:schemeClr val="accent1">
                    <a:satMod val="175000"/>
                    <a:alpha val="40000"/>
                  </a:schemeClr>
                </a:glow>
                <a:innerShdw blurRad="101600" dist="76200" dir="5400000">
                  <a:schemeClr val="accent1">
                    <a:satMod val="190000"/>
                    <a:tint val="100000"/>
                    <a:alpha val="74000"/>
                  </a:schemeClr>
                </a:innerShdw>
              </a:effectLst>
            </a:endParaRPr>
          </a:p>
        </p:txBody>
      </p:sp>
      <p:pic>
        <p:nvPicPr>
          <p:cNvPr id="1026" name="Picture 2" descr="C:\Documents and Settings\Harish\My Documents\My Pictures\Japan\JapaneseFlagAnimated.gif"/>
          <p:cNvPicPr>
            <a:picLocks noChangeAspect="1" noChangeArrowheads="1" noCrop="1"/>
          </p:cNvPicPr>
          <p:nvPr/>
        </p:nvPicPr>
        <p:blipFill>
          <a:blip r:embed="rId3"/>
          <a:srcRect/>
          <a:stretch>
            <a:fillRect/>
          </a:stretch>
        </p:blipFill>
        <p:spPr bwMode="auto">
          <a:xfrm rot="20360648">
            <a:off x="0" y="108857"/>
            <a:ext cx="1407583" cy="10341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6629400" cy="1143000"/>
          </a:xfrm>
        </p:spPr>
        <p:txBody>
          <a:bodyPr>
            <a:normAutofit/>
            <a:scene3d>
              <a:camera prst="orthographicFront"/>
              <a:lightRig rig="threePt" dir="t"/>
            </a:scene3d>
            <a:sp3d extrusionH="25400">
              <a:bevelT w="12700" h="12700" prst="relaxedInset"/>
              <a:extrusionClr>
                <a:schemeClr val="bg1">
                  <a:lumMod val="10000"/>
                  <a:lumOff val="90000"/>
                </a:schemeClr>
              </a:extrusionClr>
            </a:sp3d>
          </a:bodyPr>
          <a:lstStyle/>
          <a:p>
            <a:pPr algn="ctr"/>
            <a:r>
              <a:rPr lang="en-US" sz="5400" dirty="0" smtClean="0">
                <a:effectLst>
                  <a:glow rad="228600">
                    <a:schemeClr val="accent1">
                      <a:satMod val="175000"/>
                      <a:alpha val="40000"/>
                    </a:schemeClr>
                  </a:glow>
                  <a:reflection blurRad="6350" stA="50000" endA="300" endPos="50000" dist="29997" dir="5400000" sy="-100000" algn="bl" rotWithShape="0"/>
                </a:effectLst>
                <a:latin typeface="BlackChancery" pitchFamily="2" charset="0"/>
              </a:rPr>
              <a:t>Japan: Overview</a:t>
            </a:r>
            <a:endParaRPr lang="en-US" sz="5400" dirty="0">
              <a:effectLst>
                <a:glow rad="228600">
                  <a:schemeClr val="accent1">
                    <a:satMod val="175000"/>
                    <a:alpha val="40000"/>
                  </a:schemeClr>
                </a:glow>
                <a:reflection blurRad="6350" stA="50000" endA="300" endPos="50000" dist="29997" dir="5400000" sy="-100000" algn="bl" rotWithShape="0"/>
              </a:effectLst>
              <a:latin typeface="BlackChancery" pitchFamily="2" charset="0"/>
            </a:endParaRPr>
          </a:p>
        </p:txBody>
      </p:sp>
      <p:sp>
        <p:nvSpPr>
          <p:cNvPr id="5" name="TextBox 4"/>
          <p:cNvSpPr txBox="1"/>
          <p:nvPr/>
        </p:nvSpPr>
        <p:spPr>
          <a:xfrm>
            <a:off x="76200" y="1765042"/>
            <a:ext cx="4876800" cy="5016758"/>
          </a:xfrm>
          <a:prstGeom prst="rect">
            <a:avLst/>
          </a:prstGeom>
          <a:noFill/>
        </p:spPr>
        <p:txBody>
          <a:bodyPr wrap="square" rtlCol="0">
            <a:spAutoFit/>
          </a:bodyPr>
          <a:lstStyle/>
          <a:p>
            <a:r>
              <a:rPr lang="en-US" sz="3200" dirty="0" smtClean="0">
                <a:latin typeface="Precious" pitchFamily="2" charset="0"/>
              </a:rPr>
              <a:t>Japan is a unique blend of culture and festivals. It houses the oldest religion of the world – Shintoism.  This is where you would find the endemic pink-faced monkeys. This is where you would experience the beautiful cherry blossom festival. Thus is the beauty of Japan.</a:t>
            </a:r>
            <a:endParaRPr lang="en-US" sz="3200" dirty="0">
              <a:latin typeface="Precious" pitchFamily="2" charset="0"/>
            </a:endParaRPr>
          </a:p>
        </p:txBody>
      </p:sp>
      <p:pic>
        <p:nvPicPr>
          <p:cNvPr id="16387" name="Picture 3" descr="C:\Documents and Settings\Harish\My Documents\My Pictures\Japan\MountFujiJapan.jpg"/>
          <p:cNvPicPr>
            <a:picLocks noChangeAspect="1" noChangeArrowheads="1"/>
          </p:cNvPicPr>
          <p:nvPr/>
        </p:nvPicPr>
        <p:blipFill>
          <a:blip r:embed="rId2"/>
          <a:srcRect/>
          <a:stretch>
            <a:fillRect/>
          </a:stretch>
        </p:blipFill>
        <p:spPr bwMode="auto">
          <a:xfrm>
            <a:off x="5029200" y="1371600"/>
            <a:ext cx="3505200" cy="2624572"/>
          </a:xfrm>
          <a:prstGeom prst="ellipse">
            <a:avLst/>
          </a:prstGeom>
          <a:noFill/>
        </p:spPr>
      </p:pic>
      <p:pic>
        <p:nvPicPr>
          <p:cNvPr id="16388" name="Picture 4" descr="C:\Documents and Settings\Harish\My Documents\My Pictures\Japan\World_Japan_Toji_Temple__Kyoto__Japan_007891_.jpg"/>
          <p:cNvPicPr>
            <a:picLocks noChangeAspect="1" noChangeArrowheads="1"/>
          </p:cNvPicPr>
          <p:nvPr/>
        </p:nvPicPr>
        <p:blipFill>
          <a:blip r:embed="rId3" cstate="print"/>
          <a:srcRect/>
          <a:stretch>
            <a:fillRect/>
          </a:stretch>
        </p:blipFill>
        <p:spPr bwMode="auto">
          <a:xfrm>
            <a:off x="5029200" y="4114800"/>
            <a:ext cx="3556000" cy="2667000"/>
          </a:xfrm>
          <a:prstGeom prst="ellipse">
            <a:avLst/>
          </a:prstGeom>
          <a:noFill/>
          <a:ln>
            <a:noFill/>
          </a:ln>
        </p:spPr>
      </p:pic>
      <p:pic>
        <p:nvPicPr>
          <p:cNvPr id="16389" name="Picture 5" descr="C:\Documents and Settings\Harish\My Documents\aayush stuff\animated\A_7mag.gif"/>
          <p:cNvPicPr>
            <a:picLocks noChangeAspect="1" noChangeArrowheads="1" noCrop="1"/>
          </p:cNvPicPr>
          <p:nvPr/>
        </p:nvPicPr>
        <p:blipFill>
          <a:blip r:embed="rId4"/>
          <a:srcRect/>
          <a:stretch>
            <a:fillRect/>
          </a:stretch>
        </p:blipFill>
        <p:spPr bwMode="auto">
          <a:xfrm>
            <a:off x="228600" y="76200"/>
            <a:ext cx="1646237" cy="1600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6629400" cy="1143000"/>
          </a:xfrm>
        </p:spPr>
        <p:txBody>
          <a:bodyPr>
            <a:normAutofit/>
          </a:bodyPr>
          <a:lstStyle/>
          <a:p>
            <a:pPr algn="ctr"/>
            <a:r>
              <a:rPr lang="en-US" sz="6000" dirty="0" smtClean="0">
                <a:effectLst>
                  <a:glow rad="228600">
                    <a:schemeClr val="accent5">
                      <a:satMod val="175000"/>
                      <a:alpha val="40000"/>
                    </a:schemeClr>
                  </a:glow>
                  <a:reflection blurRad="6350" stA="50000" endA="300" endPos="50000" dist="29997" dir="5400000" sy="-100000" algn="bl" rotWithShape="0"/>
                </a:effectLst>
                <a:latin typeface="BlackChancery" pitchFamily="2" charset="0"/>
              </a:rPr>
              <a:t>Japan Festivals</a:t>
            </a:r>
          </a:p>
        </p:txBody>
      </p:sp>
      <p:sp>
        <p:nvSpPr>
          <p:cNvPr id="7" name="TextBox 6"/>
          <p:cNvSpPr txBox="1"/>
          <p:nvPr/>
        </p:nvSpPr>
        <p:spPr>
          <a:xfrm>
            <a:off x="304800" y="1600200"/>
            <a:ext cx="4495800" cy="4909036"/>
          </a:xfrm>
          <a:prstGeom prst="rect">
            <a:avLst/>
          </a:prstGeom>
          <a:noFill/>
        </p:spPr>
        <p:txBody>
          <a:bodyPr wrap="square" rtlCol="0">
            <a:spAutoFit/>
          </a:bodyPr>
          <a:lstStyle/>
          <a:p>
            <a:r>
              <a:rPr lang="en-US" sz="2800" dirty="0" smtClean="0">
                <a:latin typeface="Forte" pitchFamily="66" charset="0"/>
                <a:cs typeface="Times New Roman" pitchFamily="18" charset="0"/>
              </a:rPr>
              <a:t>Japanese celebrate many festivals like :-</a:t>
            </a:r>
          </a:p>
          <a:p>
            <a:endParaRPr lang="en-US" sz="2400" dirty="0" smtClean="0">
              <a:latin typeface="Forte" pitchFamily="66" charset="0"/>
              <a:cs typeface="Times New Roman" pitchFamily="18" charset="0"/>
            </a:endParaRPr>
          </a:p>
          <a:p>
            <a:pPr>
              <a:buFont typeface="Wingdings" pitchFamily="2" charset="2"/>
              <a:buChar char="v"/>
            </a:pPr>
            <a:r>
              <a:rPr lang="en-US" sz="2900" dirty="0" smtClean="0">
                <a:latin typeface="Forte" pitchFamily="66" charset="0"/>
                <a:cs typeface="Times New Roman" pitchFamily="18" charset="0"/>
              </a:rPr>
              <a:t> Cherry Blossom</a:t>
            </a:r>
          </a:p>
          <a:p>
            <a:endParaRPr lang="en-US" sz="1100" dirty="0" smtClean="0">
              <a:latin typeface="Forte" pitchFamily="66" charset="0"/>
              <a:cs typeface="Times New Roman" pitchFamily="18" charset="0"/>
            </a:endParaRPr>
          </a:p>
          <a:p>
            <a:pPr>
              <a:buFont typeface="Wingdings" pitchFamily="2" charset="2"/>
              <a:buChar char="v"/>
            </a:pPr>
            <a:r>
              <a:rPr lang="en-US" sz="2900" dirty="0" smtClean="0">
                <a:latin typeface="Forte" pitchFamily="66" charset="0"/>
                <a:cs typeface="Times New Roman" pitchFamily="18" charset="0"/>
              </a:rPr>
              <a:t> New Years Eve</a:t>
            </a:r>
          </a:p>
          <a:p>
            <a:endParaRPr lang="en-US" sz="1100" dirty="0" smtClean="0">
              <a:latin typeface="Forte" pitchFamily="66" charset="0"/>
              <a:cs typeface="Times New Roman" pitchFamily="18" charset="0"/>
            </a:endParaRPr>
          </a:p>
          <a:p>
            <a:pPr>
              <a:buFont typeface="Wingdings" pitchFamily="2" charset="2"/>
              <a:buChar char="v"/>
            </a:pPr>
            <a:r>
              <a:rPr lang="en-US" sz="2900" dirty="0" smtClean="0">
                <a:latin typeface="Forte" pitchFamily="66" charset="0"/>
                <a:cs typeface="Times New Roman" pitchFamily="18" charset="0"/>
              </a:rPr>
              <a:t> Doll Festival</a:t>
            </a:r>
          </a:p>
          <a:p>
            <a:endParaRPr lang="en-US" sz="1100" dirty="0" smtClean="0">
              <a:latin typeface="Forte" pitchFamily="66" charset="0"/>
              <a:cs typeface="Times New Roman" pitchFamily="18" charset="0"/>
            </a:endParaRPr>
          </a:p>
          <a:p>
            <a:pPr>
              <a:buFont typeface="Wingdings" pitchFamily="2" charset="2"/>
              <a:buChar char="v"/>
            </a:pPr>
            <a:r>
              <a:rPr lang="en-US" sz="2900" dirty="0" smtClean="0">
                <a:latin typeface="Forte" pitchFamily="66" charset="0"/>
                <a:cs typeface="Times New Roman" pitchFamily="18" charset="0"/>
              </a:rPr>
              <a:t> Star Festival</a:t>
            </a:r>
          </a:p>
          <a:p>
            <a:endParaRPr lang="en-US" sz="1100" dirty="0" smtClean="0">
              <a:latin typeface="Forte" pitchFamily="66" charset="0"/>
              <a:cs typeface="Times New Roman" pitchFamily="18" charset="0"/>
            </a:endParaRPr>
          </a:p>
          <a:p>
            <a:pPr>
              <a:buFont typeface="Wingdings" pitchFamily="2" charset="2"/>
              <a:buChar char="v"/>
            </a:pPr>
            <a:r>
              <a:rPr lang="en-US" sz="2900" dirty="0" smtClean="0">
                <a:latin typeface="Forte" pitchFamily="66" charset="0"/>
                <a:cs typeface="Times New Roman" pitchFamily="18" charset="0"/>
              </a:rPr>
              <a:t> Sapporo Snow Festival</a:t>
            </a:r>
          </a:p>
          <a:p>
            <a:endParaRPr lang="en-US" sz="1100" dirty="0" smtClean="0">
              <a:latin typeface="Forte" pitchFamily="66" charset="0"/>
              <a:cs typeface="Times New Roman" pitchFamily="18" charset="0"/>
            </a:endParaRPr>
          </a:p>
          <a:p>
            <a:pPr>
              <a:buFont typeface="Wingdings" pitchFamily="2" charset="2"/>
              <a:buChar char="v"/>
            </a:pPr>
            <a:r>
              <a:rPr lang="en-US" sz="2900" dirty="0" smtClean="0">
                <a:latin typeface="Forte" pitchFamily="66" charset="0"/>
                <a:cs typeface="Times New Roman" pitchFamily="18" charset="0"/>
              </a:rPr>
              <a:t> Sanja Festival</a:t>
            </a:r>
          </a:p>
        </p:txBody>
      </p:sp>
      <p:pic>
        <p:nvPicPr>
          <p:cNvPr id="17410" name="Picture 2" descr="C:\Documents and Settings\Harish\My Documents\My Pictures\Japan\doll-festival_doll_tn.jpg"/>
          <p:cNvPicPr>
            <a:picLocks noChangeAspect="1" noChangeArrowheads="1"/>
          </p:cNvPicPr>
          <p:nvPr/>
        </p:nvPicPr>
        <p:blipFill>
          <a:blip r:embed="rId2"/>
          <a:srcRect/>
          <a:stretch>
            <a:fillRect/>
          </a:stretch>
        </p:blipFill>
        <p:spPr bwMode="auto">
          <a:xfrm>
            <a:off x="4419600" y="1600200"/>
            <a:ext cx="2578195" cy="2286000"/>
          </a:xfrm>
          <a:prstGeom prst="rect">
            <a:avLst/>
          </a:prstGeom>
          <a:noFill/>
        </p:spPr>
      </p:pic>
      <p:pic>
        <p:nvPicPr>
          <p:cNvPr id="11" name="Picture 4" descr="http://www.gifs.net/Animation11/Animals/Butterflies/Butterfly_5.gif"/>
          <p:cNvPicPr>
            <a:picLocks noChangeAspect="1" noChangeArrowheads="1" noCrop="1"/>
          </p:cNvPicPr>
          <p:nvPr/>
        </p:nvPicPr>
        <p:blipFill>
          <a:blip r:embed="rId3"/>
          <a:srcRect/>
          <a:stretch>
            <a:fillRect/>
          </a:stretch>
        </p:blipFill>
        <p:spPr bwMode="auto">
          <a:xfrm rot="1862120">
            <a:off x="1295400" y="381000"/>
            <a:ext cx="1066800" cy="887507"/>
          </a:xfrm>
          <a:prstGeom prst="rect">
            <a:avLst/>
          </a:prstGeom>
          <a:noFill/>
        </p:spPr>
      </p:pic>
      <p:pic>
        <p:nvPicPr>
          <p:cNvPr id="14" name="Picture 13" descr="Awa Odori"/>
          <p:cNvPicPr/>
          <p:nvPr/>
        </p:nvPicPr>
        <p:blipFill>
          <a:blip r:embed="rId4"/>
          <a:srcRect/>
          <a:stretch>
            <a:fillRect/>
          </a:stretch>
        </p:blipFill>
        <p:spPr bwMode="auto">
          <a:xfrm>
            <a:off x="5562600" y="4267200"/>
            <a:ext cx="3066076" cy="21002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152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solidFill>
                  <a:srgbClr val="00B0F0"/>
                </a:solidFill>
                <a:effectLst>
                  <a:glow rad="101600">
                    <a:schemeClr val="accent4">
                      <a:satMod val="175000"/>
                      <a:alpha val="40000"/>
                    </a:schemeClr>
                  </a:glow>
                  <a:outerShdw blurRad="76200" dist="50800" dir="5400000" algn="tl" rotWithShape="0">
                    <a:srgbClr val="000000">
                      <a:alpha val="65000"/>
                    </a:srgbClr>
                  </a:outerShdw>
                </a:effectLst>
                <a:latin typeface="BlackChancery" pitchFamily="2" charset="0"/>
              </a:rPr>
              <a:t>Cherry Blossom Festival</a:t>
            </a:r>
            <a:endParaRPr lang="en-US" sz="5400" b="1" spc="50" dirty="0">
              <a:ln w="11430"/>
              <a:solidFill>
                <a:srgbClr val="00B0F0"/>
              </a:solidFill>
              <a:effectLst>
                <a:glow rad="101600">
                  <a:schemeClr val="accent4">
                    <a:satMod val="175000"/>
                    <a:alpha val="40000"/>
                  </a:schemeClr>
                </a:glow>
                <a:outerShdw blurRad="76200" dist="50800" dir="5400000" algn="tl" rotWithShape="0">
                  <a:srgbClr val="000000">
                    <a:alpha val="65000"/>
                  </a:srgbClr>
                </a:outerShdw>
              </a:effectLst>
              <a:latin typeface="BlackChancery" pitchFamily="2" charset="0"/>
            </a:endParaRPr>
          </a:p>
        </p:txBody>
      </p:sp>
      <p:sp>
        <p:nvSpPr>
          <p:cNvPr id="18433" name="Rectangle 1"/>
          <p:cNvSpPr>
            <a:spLocks noChangeArrowheads="1"/>
          </p:cNvSpPr>
          <p:nvPr/>
        </p:nvSpPr>
        <p:spPr bwMode="auto">
          <a:xfrm>
            <a:off x="228600" y="1618595"/>
            <a:ext cx="4876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threePt" dir="t"/>
            </a:scene3d>
            <a:sp3d extrusionH="57150">
              <a:bevelT w="82550" h="38100" prst="coolSlant"/>
            </a:sp3d>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dirty="0" smtClean="0">
                <a:solidFill>
                  <a:srgbClr val="024619"/>
                </a:solidFill>
                <a:effectLst>
                  <a:outerShdw blurRad="50800" dist="38100" dir="10800000" algn="r" rotWithShape="0">
                    <a:prstClr val="black">
                      <a:alpha val="40000"/>
                    </a:prstClr>
                  </a:outerShdw>
                </a:effectLst>
                <a:latin typeface="Arial" pitchFamily="34" charset="0"/>
                <a:ea typeface="Times New Roman" pitchFamily="18" charset="0"/>
                <a:cs typeface="Times New Roman" pitchFamily="18" charset="0"/>
              </a:rPr>
              <a:t>The most beautiful </a:t>
            </a:r>
            <a:r>
              <a:rPr kumimoji="0" lang="en-US" sz="2000" b="0" i="0" u="none" strike="noStrike" cap="none" normalizeH="0" baseline="0" dirty="0" smtClean="0">
                <a:ln>
                  <a:noFill/>
                </a:ln>
                <a:solidFill>
                  <a:srgbClr val="024619"/>
                </a:solidFill>
                <a:effectLst>
                  <a:outerShdw blurRad="50800" dist="38100" dir="10800000" algn="r" rotWithShape="0">
                    <a:prstClr val="black">
                      <a:alpha val="40000"/>
                    </a:prstClr>
                  </a:outerShdw>
                </a:effectLst>
                <a:latin typeface="Arial" pitchFamily="34" charset="0"/>
                <a:ea typeface="Times New Roman" pitchFamily="18" charset="0"/>
                <a:cs typeface="Times New Roman" pitchFamily="18" charset="0"/>
              </a:rPr>
              <a:t>festival in Japan is the cherry blossom festival. It is delightful to watch the trees blossom gorgeous pink flowers giving the tree the look of a giant pink flower itself. </a:t>
            </a:r>
            <a:endParaRPr kumimoji="0" lang="en-US" sz="2000" b="0" i="0" u="none" strike="noStrike" cap="none" normalizeH="0" baseline="0" dirty="0" smtClean="0">
              <a:ln>
                <a:noFill/>
              </a:ln>
              <a:solidFill>
                <a:srgbClr val="024619"/>
              </a:solidFill>
              <a:effectLst>
                <a:outerShdw blurRad="50800" dist="38100" dir="10800000" algn="r" rotWithShape="0">
                  <a:prstClr val="black">
                    <a:alpha val="40000"/>
                  </a:prstClr>
                </a:outerShdw>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24619"/>
                </a:solidFill>
                <a:effectLst>
                  <a:outerShdw blurRad="50800" dist="38100" dir="10800000" algn="r" rotWithShape="0">
                    <a:prstClr val="black">
                      <a:alpha val="40000"/>
                    </a:prstClr>
                  </a:outerShdw>
                </a:effectLst>
                <a:latin typeface="Arial" pitchFamily="34" charset="0"/>
                <a:ea typeface="Calibri" pitchFamily="34" charset="0"/>
              </a:rPr>
              <a:t>The festival is celebrated with great fervor and enthusiasm; people dance, sing, enjoy and make merry, courtesy to the cherry!</a:t>
            </a:r>
            <a:endParaRPr kumimoji="0" lang="en-US" sz="2000" b="0" i="0" u="none" strike="noStrike" cap="none" normalizeH="0" baseline="0" dirty="0" smtClean="0">
              <a:ln>
                <a:noFill/>
              </a:ln>
              <a:solidFill>
                <a:srgbClr val="024619"/>
              </a:solidFill>
              <a:effectLst>
                <a:outerShdw blurRad="50800" dist="38100" dir="10800000" algn="r" rotWithShape="0">
                  <a:prstClr val="black">
                    <a:alpha val="40000"/>
                  </a:prstClr>
                </a:outerShdw>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24619"/>
                </a:solidFill>
                <a:effectLst>
                  <a:outerShdw blurRad="50800" dist="38100" dir="10800000" algn="r" rotWithShape="0">
                    <a:prstClr val="black">
                      <a:alpha val="40000"/>
                    </a:prstClr>
                  </a:outerShdw>
                </a:effectLst>
                <a:latin typeface="Arial" pitchFamily="34" charset="0"/>
                <a:ea typeface="Calibri" pitchFamily="34" charset="0"/>
              </a:rPr>
              <a:t>The cherry blossom is a symbol of a short lived beauty in Japan. The climax of this pink party bash is a night time event with a lot of illumination, reflecting cherry blossoms.</a:t>
            </a:r>
            <a:endParaRPr kumimoji="0" lang="en-US" sz="3200" b="0" i="0" u="none" strike="noStrike" cap="none" normalizeH="0" baseline="0" dirty="0" smtClean="0">
              <a:ln>
                <a:noFill/>
              </a:ln>
              <a:solidFill>
                <a:srgbClr val="024619"/>
              </a:solidFill>
              <a:effectLst>
                <a:outerShdw blurRad="50800" dist="38100" dir="10800000" algn="r" rotWithShape="0">
                  <a:prstClr val="black">
                    <a:alpha val="40000"/>
                  </a:prstClr>
                </a:outerShdw>
              </a:effectLst>
              <a:latin typeface="Arial" pitchFamily="34" charset="0"/>
            </a:endParaRPr>
          </a:p>
        </p:txBody>
      </p:sp>
      <p:pic>
        <p:nvPicPr>
          <p:cNvPr id="18434" name="Picture 2" descr="C:\Documents and Settings\Harish\My Documents\My Pictures\Japan\Fuji,_Japan_-_Cherry_Blossoms_and_Mount.jpg"/>
          <p:cNvPicPr>
            <a:picLocks noChangeAspect="1" noChangeArrowheads="1"/>
          </p:cNvPicPr>
          <p:nvPr/>
        </p:nvPicPr>
        <p:blipFill>
          <a:blip r:embed="rId3" cstate="print"/>
          <a:srcRect/>
          <a:stretch>
            <a:fillRect/>
          </a:stretch>
        </p:blipFill>
        <p:spPr bwMode="auto">
          <a:xfrm>
            <a:off x="5257800" y="1295400"/>
            <a:ext cx="3550920" cy="2663190"/>
          </a:xfrm>
          <a:prstGeom prst="rect">
            <a:avLst/>
          </a:prstGeom>
          <a:noFill/>
        </p:spPr>
      </p:pic>
      <p:pic>
        <p:nvPicPr>
          <p:cNvPr id="18435" name="Picture 3" descr="C:\Documents and Settings\Harish\My Documents\My Pictures\Japan\cherry-blossoms.jpg"/>
          <p:cNvPicPr>
            <a:picLocks noChangeAspect="1" noChangeArrowheads="1"/>
          </p:cNvPicPr>
          <p:nvPr/>
        </p:nvPicPr>
        <p:blipFill>
          <a:blip r:embed="rId4"/>
          <a:srcRect/>
          <a:stretch>
            <a:fillRect/>
          </a:stretch>
        </p:blipFill>
        <p:spPr bwMode="auto">
          <a:xfrm>
            <a:off x="5334000" y="4114800"/>
            <a:ext cx="3505200" cy="25717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5" name="Rectangle 4"/>
          <p:cNvSpPr/>
          <p:nvPr/>
        </p:nvSpPr>
        <p:spPr>
          <a:xfrm>
            <a:off x="2819400" y="228600"/>
            <a:ext cx="4068743" cy="923330"/>
          </a:xfrm>
          <a:prstGeom prst="rect">
            <a:avLst/>
          </a:prstGeom>
        </p:spPr>
        <p:txBody>
          <a:bodyPr wrap="none">
            <a:spAutoFit/>
          </a:bodyPr>
          <a:lstStyle/>
          <a:p>
            <a:pPr algn="ctr"/>
            <a:r>
              <a:rPr lang="en-US" sz="5400" b="1" spc="50" dirty="0" smtClean="0">
                <a:ln w="11430"/>
                <a:solidFill>
                  <a:srgbClr val="00B0F0"/>
                </a:solidFill>
                <a:effectLst>
                  <a:glow rad="101600">
                    <a:schemeClr val="accent4">
                      <a:satMod val="175000"/>
                      <a:alpha val="40000"/>
                    </a:schemeClr>
                  </a:glow>
                  <a:outerShdw blurRad="76200" dist="50800" dir="5400000" algn="tl" rotWithShape="0">
                    <a:srgbClr val="000000">
                      <a:alpha val="65000"/>
                    </a:srgbClr>
                  </a:outerShdw>
                </a:effectLst>
                <a:latin typeface="BlackChancery" pitchFamily="2" charset="0"/>
                <a:ea typeface="+mj-ea"/>
                <a:cs typeface="+mj-cs"/>
              </a:rPr>
              <a:t>Doll Festival</a:t>
            </a:r>
          </a:p>
        </p:txBody>
      </p:sp>
      <p:sp>
        <p:nvSpPr>
          <p:cNvPr id="20481" name="Rectangle 1"/>
          <p:cNvSpPr>
            <a:spLocks noChangeArrowheads="1"/>
          </p:cNvSpPr>
          <p:nvPr/>
        </p:nvSpPr>
        <p:spPr bwMode="auto">
          <a:xfrm>
            <a:off x="3124200" y="1219200"/>
            <a:ext cx="5715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6">
                    <a:lumMod val="60000"/>
                    <a:lumOff val="40000"/>
                  </a:schemeClr>
                </a:solidFill>
                <a:effectLst/>
                <a:latin typeface="Arial" pitchFamily="34" charset="0"/>
                <a:ea typeface="Calibri" pitchFamily="34" charset="0"/>
                <a:cs typeface="Times New Roman" pitchFamily="18" charset="0"/>
              </a:rPr>
              <a:t>The doll festival also known as hinamatsuri is held in the spring season on March 3. </a:t>
            </a:r>
            <a:r>
              <a:rPr kumimoji="0" lang="en-US" sz="2400" b="0" i="0" u="none" strike="noStrike" cap="none" normalizeH="0" baseline="0" dirty="0" smtClean="0">
                <a:ln>
                  <a:noFill/>
                </a:ln>
                <a:solidFill>
                  <a:srgbClr val="00B050"/>
                </a:solidFill>
                <a:effectLst/>
                <a:latin typeface="Arial" pitchFamily="34" charset="0"/>
                <a:ea typeface="Calibri" pitchFamily="34" charset="0"/>
                <a:cs typeface="Times New Roman" pitchFamily="18" charset="0"/>
              </a:rPr>
              <a:t>The Japanese observe this festival to pray for the healthy growth of the young girls </a:t>
            </a:r>
            <a:r>
              <a:rPr lang="en-US" sz="2400" dirty="0" smtClean="0">
                <a:solidFill>
                  <a:schemeClr val="accent6">
                    <a:lumMod val="60000"/>
                    <a:lumOff val="40000"/>
                  </a:schemeClr>
                </a:solidFill>
                <a:latin typeface="Arial" pitchFamily="34" charset="0"/>
                <a:ea typeface="Calibri" pitchFamily="34" charset="0"/>
                <a:cs typeface="Times New Roman" pitchFamily="18" charset="0"/>
              </a:rPr>
              <a:t>in their kimonos and visit friends houses and help arranging the dolls which are of the</a:t>
            </a:r>
            <a:r>
              <a:rPr kumimoji="0" lang="en-US" sz="2400" b="0" i="0" u="none" strike="noStrike" cap="none" normalizeH="0" baseline="0" dirty="0" smtClean="0">
                <a:ln>
                  <a:noFill/>
                </a:ln>
                <a:solidFill>
                  <a:srgbClr val="00B050"/>
                </a:solidFill>
                <a:effectLst/>
                <a:latin typeface="Arial" pitchFamily="34" charset="0"/>
                <a:ea typeface="Calibri" pitchFamily="34" charset="0"/>
                <a:cs typeface="Times New Roman" pitchFamily="18" charset="0"/>
              </a:rPr>
              <a:t> ancient period kings and queens standing which their attendants on a tiered platform.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B050"/>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400" dirty="0" smtClean="0">
                <a:solidFill>
                  <a:schemeClr val="accent6">
                    <a:lumMod val="60000"/>
                    <a:lumOff val="40000"/>
                  </a:schemeClr>
                </a:solidFill>
                <a:latin typeface="Arial" pitchFamily="34" charset="0"/>
                <a:ea typeface="Calibri" pitchFamily="34" charset="0"/>
                <a:cs typeface="Times New Roman" pitchFamily="18" charset="0"/>
              </a:rPr>
              <a:t>For the feast its usually the diamond shaped rice cakes </a:t>
            </a:r>
            <a:r>
              <a:rPr kumimoji="0" lang="en-US" sz="2400" b="0" i="0" u="none" strike="noStrike" cap="none" normalizeH="0" baseline="0" dirty="0" smtClean="0">
                <a:ln>
                  <a:noFill/>
                </a:ln>
                <a:solidFill>
                  <a:srgbClr val="00B050"/>
                </a:solidFill>
                <a:effectLst/>
                <a:latin typeface="Arial" pitchFamily="34" charset="0"/>
                <a:ea typeface="Calibri" pitchFamily="34" charset="0"/>
                <a:cs typeface="Times New Roman" pitchFamily="18" charset="0"/>
              </a:rPr>
              <a:t>and rice malt sakes. Young girls sing, dance and enjoy their childhood.</a:t>
            </a:r>
            <a:endParaRPr kumimoji="0" lang="en-US" sz="3600" b="0" i="0" u="none" strike="noStrike" cap="none" normalizeH="0" baseline="0" dirty="0" smtClean="0">
              <a:ln>
                <a:noFill/>
              </a:ln>
              <a:solidFill>
                <a:srgbClr val="00B050"/>
              </a:solidFill>
              <a:effectLst/>
              <a:latin typeface="Arial" pitchFamily="34" charset="0"/>
            </a:endParaRPr>
          </a:p>
        </p:txBody>
      </p:sp>
      <p:pic>
        <p:nvPicPr>
          <p:cNvPr id="20482" name="Picture 2" descr="C:\Documents and Settings\Harish\My Documents\My Pictures\Japan\16427111673l.jpg"/>
          <p:cNvPicPr>
            <a:picLocks noChangeAspect="1" noChangeArrowheads="1"/>
          </p:cNvPicPr>
          <p:nvPr/>
        </p:nvPicPr>
        <p:blipFill>
          <a:blip r:embed="rId3"/>
          <a:srcRect/>
          <a:stretch>
            <a:fillRect/>
          </a:stretch>
        </p:blipFill>
        <p:spPr bwMode="auto">
          <a:xfrm>
            <a:off x="0" y="603739"/>
            <a:ext cx="2754630" cy="2825261"/>
          </a:xfrm>
          <a:prstGeom prst="rect">
            <a:avLst/>
          </a:prstGeom>
          <a:noFill/>
        </p:spPr>
      </p:pic>
      <p:pic>
        <p:nvPicPr>
          <p:cNvPr id="20483" name="Picture 3" descr="C:\Documents and Settings\Harish\My Documents\My Pictures\Japan\image-thumb55.png"/>
          <p:cNvPicPr>
            <a:picLocks noChangeAspect="1" noChangeArrowheads="1"/>
          </p:cNvPicPr>
          <p:nvPr/>
        </p:nvPicPr>
        <p:blipFill>
          <a:blip r:embed="rId4"/>
          <a:srcRect/>
          <a:stretch>
            <a:fillRect/>
          </a:stretch>
        </p:blipFill>
        <p:spPr bwMode="auto">
          <a:xfrm>
            <a:off x="0" y="3416429"/>
            <a:ext cx="2971800" cy="283197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0"/>
            <a:ext cx="6629400" cy="1143000"/>
          </a:xfrm>
        </p:spPr>
        <p:txBody>
          <a:bodyPr>
            <a:normAutofit/>
          </a:bodyPr>
          <a:lstStyle/>
          <a:p>
            <a:pPr algn="ctr"/>
            <a:r>
              <a:rPr lang="en-US" sz="6000" b="1" dirty="0" smtClean="0">
                <a:solidFill>
                  <a:srgbClr val="FF0000"/>
                </a:solidFill>
                <a:effectLst>
                  <a:glow rad="228600">
                    <a:schemeClr val="accent2">
                      <a:satMod val="175000"/>
                      <a:alpha val="40000"/>
                    </a:schemeClr>
                  </a:glow>
                  <a:reflection blurRad="6350" stA="50000" endA="300" endPos="50000" dist="29997" dir="5400000" sy="-100000" algn="bl" rotWithShape="0"/>
                </a:effectLst>
                <a:latin typeface="BlackChancery" pitchFamily="2" charset="0"/>
              </a:rPr>
              <a:t>Japanese New Year</a:t>
            </a:r>
            <a:endParaRPr lang="en-US" sz="6000" b="1" dirty="0">
              <a:solidFill>
                <a:srgbClr val="FF0000"/>
              </a:solidFill>
              <a:effectLst>
                <a:glow rad="228600">
                  <a:schemeClr val="accent2">
                    <a:satMod val="175000"/>
                    <a:alpha val="40000"/>
                  </a:schemeClr>
                </a:glow>
                <a:reflection blurRad="6350" stA="50000" endA="300" endPos="50000" dist="29997" dir="5400000" sy="-100000" algn="bl" rotWithShape="0"/>
              </a:effectLst>
              <a:latin typeface="BlackChancery" pitchFamily="2" charset="0"/>
            </a:endParaRPr>
          </a:p>
        </p:txBody>
      </p:sp>
      <p:sp>
        <p:nvSpPr>
          <p:cNvPr id="3073" name="Rectangle 1"/>
          <p:cNvSpPr>
            <a:spLocks noChangeArrowheads="1"/>
          </p:cNvSpPr>
          <p:nvPr/>
        </p:nvSpPr>
        <p:spPr bwMode="auto">
          <a:xfrm>
            <a:off x="76200" y="1137821"/>
            <a:ext cx="48006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glow rad="228600">
                    <a:schemeClr val="accent1">
                      <a:satMod val="175000"/>
                      <a:alpha val="40000"/>
                    </a:schemeClr>
                  </a:glow>
                </a:effectLst>
                <a:latin typeface="Arial" pitchFamily="34" charset="0"/>
                <a:ea typeface="Times New Roman" pitchFamily="18" charset="0"/>
                <a:cs typeface="Times New Roman" pitchFamily="18" charset="0"/>
              </a:rPr>
              <a:t>The Japanese celebrate New Years Day on Jan 1 each Year. Japanese people eat a special selection of dishes during the New Year celebrations called osechi, a soup called ozoni and sweetish, they have a ritual of sending postcards to their near and dear ones.</a:t>
            </a:r>
            <a:endParaRPr kumimoji="0" lang="en-US" sz="2400" b="0" i="0" u="none" strike="noStrike" cap="none" normalizeH="0" baseline="0" dirty="0" smtClean="0">
              <a:ln>
                <a:noFill/>
              </a:ln>
              <a:solidFill>
                <a:schemeClr val="tx1"/>
              </a:solidFill>
              <a:effectLst>
                <a:glow rad="228600">
                  <a:schemeClr val="accent1">
                    <a:satMod val="175000"/>
                    <a:alpha val="40000"/>
                  </a:schemeClr>
                </a:glow>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glow rad="228600">
                    <a:schemeClr val="accent1">
                      <a:satMod val="175000"/>
                      <a:alpha val="40000"/>
                    </a:schemeClr>
                  </a:glow>
                </a:effectLst>
                <a:latin typeface="Arial" pitchFamily="34" charset="0"/>
                <a:ea typeface="Calibri" pitchFamily="34" charset="0"/>
              </a:rPr>
              <a:t>The Japanese have a custom of giving money to children on new years day in decorated Envelopes some shops give free gifts to spread happiness wherever they can. </a:t>
            </a:r>
            <a:endParaRPr kumimoji="0" lang="en-US" sz="3600" b="0" i="0" u="none" strike="noStrike" cap="none" normalizeH="0" baseline="0" dirty="0" smtClean="0">
              <a:ln>
                <a:noFill/>
              </a:ln>
              <a:solidFill>
                <a:schemeClr val="tx1"/>
              </a:solidFill>
              <a:effectLst>
                <a:glow rad="228600">
                  <a:schemeClr val="accent1">
                    <a:satMod val="175000"/>
                    <a:alpha val="40000"/>
                  </a:schemeClr>
                </a:glow>
              </a:effectLst>
              <a:latin typeface="Arial" pitchFamily="34" charset="0"/>
            </a:endParaRPr>
          </a:p>
        </p:txBody>
      </p:sp>
      <p:pic>
        <p:nvPicPr>
          <p:cNvPr id="3074" name="Picture 2" descr="C:\Documents and Settings\Harish\My Documents\My Pictures\Japan\3349367186_9dba823f12.jpg"/>
          <p:cNvPicPr>
            <a:picLocks noChangeAspect="1" noChangeArrowheads="1"/>
          </p:cNvPicPr>
          <p:nvPr/>
        </p:nvPicPr>
        <p:blipFill>
          <a:blip r:embed="rId3" cstate="print"/>
          <a:srcRect/>
          <a:stretch>
            <a:fillRect/>
          </a:stretch>
        </p:blipFill>
        <p:spPr bwMode="auto">
          <a:xfrm>
            <a:off x="7270969" y="2409367"/>
            <a:ext cx="91798" cy="59923"/>
          </a:xfrm>
          <a:prstGeom prst="rect">
            <a:avLst/>
          </a:prstGeom>
          <a:noFill/>
        </p:spPr>
      </p:pic>
      <p:pic>
        <p:nvPicPr>
          <p:cNvPr id="3075" name="Picture 3" descr="C:\Documents and Settings\Harish\My Documents\My Pictures\Japan\article-1103511-02EBEFE6000005DC-521_634x424.jpg"/>
          <p:cNvPicPr>
            <a:picLocks noChangeAspect="1" noChangeArrowheads="1"/>
          </p:cNvPicPr>
          <p:nvPr/>
        </p:nvPicPr>
        <p:blipFill>
          <a:blip r:embed="rId4"/>
          <a:srcRect/>
          <a:stretch>
            <a:fillRect/>
          </a:stretch>
        </p:blipFill>
        <p:spPr bwMode="auto">
          <a:xfrm>
            <a:off x="4725820" y="1116807"/>
            <a:ext cx="4369080" cy="2921793"/>
          </a:xfrm>
          <a:prstGeom prst="rect">
            <a:avLst/>
          </a:prstGeom>
          <a:noFill/>
        </p:spPr>
      </p:pic>
      <p:pic>
        <p:nvPicPr>
          <p:cNvPr id="3076" name="Picture 4" descr="C:\Documents and Settings\Harish\My Documents\My Pictures\Japan\3349367186_9dba823f12.jpg"/>
          <p:cNvPicPr>
            <a:picLocks noChangeAspect="1" noChangeArrowheads="1"/>
          </p:cNvPicPr>
          <p:nvPr/>
        </p:nvPicPr>
        <p:blipFill>
          <a:blip r:embed="rId5"/>
          <a:srcRect/>
          <a:stretch>
            <a:fillRect/>
          </a:stretch>
        </p:blipFill>
        <p:spPr bwMode="auto">
          <a:xfrm>
            <a:off x="4953000" y="4114800"/>
            <a:ext cx="3961591" cy="258603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04800" y="228600"/>
            <a:ext cx="4642618" cy="923330"/>
          </a:xfrm>
          <a:prstGeom prst="rect">
            <a:avLst/>
          </a:prstGeom>
        </p:spPr>
        <p:txBody>
          <a:bodyPr wrap="none">
            <a:spAutoFit/>
          </a:bodyPr>
          <a:lstStyle/>
          <a:p>
            <a:r>
              <a:rPr lang="en-US" sz="5400" dirty="0" smtClean="0">
                <a:solidFill>
                  <a:srgbClr val="FF0000"/>
                </a:solidFill>
                <a:effectLst>
                  <a:glow rad="139700">
                    <a:schemeClr val="bg2">
                      <a:lumMod val="60000"/>
                      <a:lumOff val="40000"/>
                      <a:alpha val="40000"/>
                    </a:schemeClr>
                  </a:glow>
                  <a:reflection blurRad="6350" stA="50000" endA="300" endPos="50000" dist="29997" dir="5400000" sy="-100000" algn="bl" rotWithShape="0"/>
                </a:effectLst>
                <a:latin typeface="BlackChancery" pitchFamily="2" charset="0"/>
              </a:rPr>
              <a:t>Japan Religions</a:t>
            </a:r>
            <a:endParaRPr lang="en-US" sz="5400" dirty="0"/>
          </a:p>
        </p:txBody>
      </p:sp>
      <p:sp>
        <p:nvSpPr>
          <p:cNvPr id="21505" name="Rectangle 1"/>
          <p:cNvSpPr>
            <a:spLocks noChangeArrowheads="1"/>
          </p:cNvSpPr>
          <p:nvPr/>
        </p:nvSpPr>
        <p:spPr bwMode="auto">
          <a:xfrm>
            <a:off x="228600" y="1447800"/>
            <a:ext cx="51054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glow rad="228600">
                    <a:schemeClr val="accent1">
                      <a:satMod val="175000"/>
                      <a:alpha val="40000"/>
                    </a:schemeClr>
                  </a:glow>
                </a:effectLst>
                <a:latin typeface="Arial" pitchFamily="34" charset="0"/>
                <a:ea typeface="Calibri" pitchFamily="34" charset="0"/>
                <a:cs typeface="Times New Roman" pitchFamily="18" charset="0"/>
              </a:rPr>
              <a:t>The main religions of the Japanese are Shintoism, the oldest in the world and the Buddhism. The word Shinto means "Way of the Gods". Shinto is a religion in where practice (actions) and ritual, rather than words, are of the utmost importance. Shinto is characterized by the worship of nature, ancestors, with a strong focus on ritual purity, involving honoring and celebrating the existence of </a:t>
            </a:r>
            <a:r>
              <a:rPr kumimoji="0" lang="en-US" sz="2000" b="0" i="0" u="none" strike="noStrike" cap="none" normalizeH="0" baseline="0" dirty="0" smtClean="0">
                <a:ln>
                  <a:noFill/>
                </a:ln>
                <a:solidFill>
                  <a:schemeClr val="tx1"/>
                </a:solidFill>
                <a:effectLst>
                  <a:glow rad="228600">
                    <a:schemeClr val="accent1">
                      <a:satMod val="175000"/>
                      <a:alpha val="40000"/>
                    </a:schemeClr>
                  </a:glow>
                </a:effectLst>
                <a:latin typeface="Arial" pitchFamily="34" charset="0"/>
                <a:ea typeface="Calibri" pitchFamily="34" charset="0"/>
                <a:cs typeface="Times New Roman" pitchFamily="18" charset="0"/>
                <a:hlinkClick r:id="rId3" tooltip="Kami"/>
              </a:rPr>
              <a:t>Kami</a:t>
            </a:r>
            <a:r>
              <a:rPr kumimoji="0" lang="en-US" sz="2000" b="0" i="0" u="none" strike="noStrike" cap="none" normalizeH="0" baseline="0" dirty="0" smtClean="0">
                <a:ln>
                  <a:noFill/>
                </a:ln>
                <a:solidFill>
                  <a:schemeClr val="tx1"/>
                </a:solidFill>
                <a:effectLst>
                  <a:glow rad="228600">
                    <a:schemeClr val="accent1">
                      <a:satMod val="175000"/>
                      <a:alpha val="40000"/>
                    </a:schemeClr>
                  </a:glow>
                </a:effectLst>
                <a:latin typeface="Arial" pitchFamily="34" charset="0"/>
                <a:ea typeface="Calibri" pitchFamily="34" charset="0"/>
                <a:cs typeface="Times New Roman" pitchFamily="18" charset="0"/>
              </a:rPr>
              <a:t>. Kami are defined in English as "spirit", "essence" or "deities” that are associated with many understood formats. </a:t>
            </a:r>
            <a:endParaRPr kumimoji="0" lang="en-US" sz="3200" b="0" i="0" u="none" strike="noStrike" cap="none" normalizeH="0" baseline="0" dirty="0" smtClean="0">
              <a:ln>
                <a:noFill/>
              </a:ln>
              <a:solidFill>
                <a:schemeClr val="tx1"/>
              </a:solidFill>
              <a:effectLst>
                <a:glow rad="228600">
                  <a:schemeClr val="accent1">
                    <a:satMod val="175000"/>
                    <a:alpha val="40000"/>
                  </a:schemeClr>
                </a:glow>
              </a:effectLst>
              <a:latin typeface="Arial" pitchFamily="34" charset="0"/>
            </a:endParaRPr>
          </a:p>
        </p:txBody>
      </p:sp>
      <p:pic>
        <p:nvPicPr>
          <p:cNvPr id="21506" name="Picture 2" descr="C:\Documents and Settings\Harish\My Documents\128px-Icon_of_Shinto_svg.png"/>
          <p:cNvPicPr>
            <a:picLocks noChangeAspect="1" noChangeArrowheads="1"/>
          </p:cNvPicPr>
          <p:nvPr/>
        </p:nvPicPr>
        <p:blipFill>
          <a:blip r:embed="rId4"/>
          <a:srcRect/>
          <a:stretch>
            <a:fillRect/>
          </a:stretch>
        </p:blipFill>
        <p:spPr bwMode="auto">
          <a:xfrm>
            <a:off x="7239000" y="228600"/>
            <a:ext cx="1463675" cy="1463675"/>
          </a:xfrm>
          <a:prstGeom prst="rect">
            <a:avLst/>
          </a:prstGeom>
          <a:noFill/>
        </p:spPr>
      </p:pic>
      <p:pic>
        <p:nvPicPr>
          <p:cNvPr id="2049" name="Picture 1" descr="C:\Documents and Settings\Harish\My Documents\My Pictures\Japan\torii.jpg"/>
          <p:cNvPicPr>
            <a:picLocks noChangeAspect="1" noChangeArrowheads="1"/>
          </p:cNvPicPr>
          <p:nvPr/>
        </p:nvPicPr>
        <p:blipFill>
          <a:blip r:embed="rId5"/>
          <a:srcRect/>
          <a:stretch>
            <a:fillRect/>
          </a:stretch>
        </p:blipFill>
        <p:spPr bwMode="auto">
          <a:xfrm>
            <a:off x="5334000" y="4114800"/>
            <a:ext cx="3556000" cy="2667000"/>
          </a:xfrm>
          <a:prstGeom prst="rect">
            <a:avLst/>
          </a:prstGeom>
          <a:noFill/>
        </p:spPr>
      </p:pic>
      <p:pic>
        <p:nvPicPr>
          <p:cNvPr id="2050" name="Picture 2" descr="C:\Documents and Settings\Harish\My Documents\My Pictures\Japan\ist2_247311-dharma-wheel-request.jpg"/>
          <p:cNvPicPr>
            <a:picLocks noChangeAspect="1" noChangeArrowheads="1"/>
          </p:cNvPicPr>
          <p:nvPr/>
        </p:nvPicPr>
        <p:blipFill>
          <a:blip r:embed="rId6"/>
          <a:srcRect/>
          <a:stretch>
            <a:fillRect/>
          </a:stretch>
        </p:blipFill>
        <p:spPr bwMode="auto">
          <a:xfrm>
            <a:off x="5257800" y="152400"/>
            <a:ext cx="1676400" cy="167198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3000" b="-53000"/>
          </a:stretch>
        </a:blipFill>
        <a:effectLst/>
      </p:bgPr>
    </p:bg>
    <p:spTree>
      <p:nvGrpSpPr>
        <p:cNvPr id="1" name=""/>
        <p:cNvGrpSpPr/>
        <p:nvPr/>
      </p:nvGrpSpPr>
      <p:grpSpPr>
        <a:xfrm>
          <a:off x="0" y="0"/>
          <a:ext cx="0" cy="0"/>
          <a:chOff x="0" y="0"/>
          <a:chExt cx="0" cy="0"/>
        </a:xfrm>
      </p:grpSpPr>
      <p:sp>
        <p:nvSpPr>
          <p:cNvPr id="4" name="Rectangle 3"/>
          <p:cNvSpPr/>
          <p:nvPr/>
        </p:nvSpPr>
        <p:spPr>
          <a:xfrm>
            <a:off x="304800" y="228600"/>
            <a:ext cx="4642618" cy="923330"/>
          </a:xfrm>
          <a:prstGeom prst="rect">
            <a:avLst/>
          </a:prstGeom>
        </p:spPr>
        <p:txBody>
          <a:bodyPr wrap="none">
            <a:spAutoFit/>
          </a:bodyPr>
          <a:lstStyle/>
          <a:p>
            <a:r>
              <a:rPr lang="en-US" sz="5400" dirty="0" smtClean="0">
                <a:solidFill>
                  <a:srgbClr val="FF0000"/>
                </a:solidFill>
                <a:effectLst>
                  <a:glow rad="139700">
                    <a:schemeClr val="bg2">
                      <a:lumMod val="60000"/>
                      <a:lumOff val="40000"/>
                      <a:alpha val="40000"/>
                    </a:schemeClr>
                  </a:glow>
                  <a:reflection blurRad="6350" stA="50000" endA="300" endPos="50000" dist="29997" dir="5400000" sy="-100000" algn="bl" rotWithShape="0"/>
                </a:effectLst>
                <a:latin typeface="BlackChancery" pitchFamily="2" charset="0"/>
              </a:rPr>
              <a:t>Japan </a:t>
            </a:r>
            <a:r>
              <a:rPr lang="en-US" sz="5400" dirty="0" smtClean="0">
                <a:solidFill>
                  <a:srgbClr val="FF0000"/>
                </a:solidFill>
                <a:effectLst>
                  <a:glow rad="139700">
                    <a:schemeClr val="bg2">
                      <a:lumMod val="60000"/>
                      <a:lumOff val="40000"/>
                      <a:alpha val="40000"/>
                    </a:schemeClr>
                  </a:glow>
                  <a:reflection blurRad="6350" stA="50000" endA="300" endPos="50000" dist="29997" dir="5400000" sy="-100000" algn="bl" rotWithShape="0"/>
                </a:effectLst>
                <a:latin typeface="BlackChancery" pitchFamily="2" charset="0"/>
              </a:rPr>
              <a:t>Religions</a:t>
            </a:r>
            <a:endParaRPr lang="en-US" sz="5400" dirty="0"/>
          </a:p>
        </p:txBody>
      </p:sp>
      <p:pic>
        <p:nvPicPr>
          <p:cNvPr id="5" name="Picture 2" descr="C:\Documents and Settings\Harish\My Documents\128px-Icon_of_Shinto_svg.png"/>
          <p:cNvPicPr>
            <a:picLocks noChangeAspect="1" noChangeArrowheads="1"/>
          </p:cNvPicPr>
          <p:nvPr/>
        </p:nvPicPr>
        <p:blipFill>
          <a:blip r:embed="rId3"/>
          <a:srcRect/>
          <a:stretch>
            <a:fillRect/>
          </a:stretch>
        </p:blipFill>
        <p:spPr bwMode="auto">
          <a:xfrm>
            <a:off x="7239000" y="228600"/>
            <a:ext cx="1463675" cy="1463675"/>
          </a:xfrm>
          <a:prstGeom prst="rect">
            <a:avLst/>
          </a:prstGeom>
          <a:noFill/>
        </p:spPr>
      </p:pic>
      <p:pic>
        <p:nvPicPr>
          <p:cNvPr id="6" name="Picture 2" descr="C:\Documents and Settings\Harish\My Documents\My Pictures\Japan\ist2_247311-dharma-wheel-request.jpg"/>
          <p:cNvPicPr>
            <a:picLocks noChangeAspect="1" noChangeArrowheads="1"/>
          </p:cNvPicPr>
          <p:nvPr/>
        </p:nvPicPr>
        <p:blipFill>
          <a:blip r:embed="rId4"/>
          <a:srcRect/>
          <a:stretch>
            <a:fillRect/>
          </a:stretch>
        </p:blipFill>
        <p:spPr bwMode="auto">
          <a:xfrm>
            <a:off x="5257800" y="152400"/>
            <a:ext cx="1600200" cy="1595990"/>
          </a:xfrm>
          <a:prstGeom prst="rect">
            <a:avLst/>
          </a:prstGeom>
          <a:noFill/>
        </p:spPr>
      </p:pic>
      <p:pic>
        <p:nvPicPr>
          <p:cNvPr id="1025" name="Picture 1" descr="C:\Documents and Settings\Harish\My Documents\My Pictures\Japan\daibutsu-in-kamakura.jpg"/>
          <p:cNvPicPr>
            <a:picLocks noChangeAspect="1" noChangeArrowheads="1"/>
          </p:cNvPicPr>
          <p:nvPr/>
        </p:nvPicPr>
        <p:blipFill>
          <a:blip r:embed="rId5"/>
          <a:srcRect/>
          <a:stretch>
            <a:fillRect/>
          </a:stretch>
        </p:blipFill>
        <p:spPr bwMode="auto">
          <a:xfrm>
            <a:off x="4191000" y="1828800"/>
            <a:ext cx="2286000" cy="2545556"/>
          </a:xfrm>
          <a:prstGeom prst="rect">
            <a:avLst/>
          </a:prstGeom>
          <a:noFill/>
        </p:spPr>
      </p:pic>
      <p:sp>
        <p:nvSpPr>
          <p:cNvPr id="8" name="Rectangle 7"/>
          <p:cNvSpPr/>
          <p:nvPr/>
        </p:nvSpPr>
        <p:spPr>
          <a:xfrm>
            <a:off x="152400" y="1615619"/>
            <a:ext cx="4038600" cy="4708981"/>
          </a:xfrm>
          <a:prstGeom prst="rect">
            <a:avLst/>
          </a:prstGeom>
        </p:spPr>
        <p:txBody>
          <a:bodyPr wrap="square">
            <a:spAutoFit/>
          </a:bodyPr>
          <a:lstStyle/>
          <a:p>
            <a:r>
              <a:rPr lang="en-US" sz="2000" dirty="0" smtClean="0">
                <a:effectLst>
                  <a:glow rad="228600">
                    <a:schemeClr val="accent1">
                      <a:satMod val="175000"/>
                      <a:alpha val="40000"/>
                    </a:schemeClr>
                  </a:glow>
                </a:effectLst>
                <a:latin typeface="Arial" pitchFamily="34" charset="0"/>
                <a:ea typeface="Calibri" pitchFamily="34" charset="0"/>
                <a:cs typeface="Times New Roman" pitchFamily="18" charset="0"/>
              </a:rPr>
              <a:t>It is generally accepted that the vast majority of Japanese people take part in Shinto rituals, while most would also practice Buddhist ancestor worship. Due to the syncretic nature of Shinto and Buddhism, most "life" events are handled by Shinto and "death" or "afterlife" events are handled by Buddhism -- for example, it is typical in Japan to register or celebrate a birth at a Shinto shrine, while funeral arrangements are generally dictated by Buddhist tradition</a:t>
            </a:r>
          </a:p>
        </p:txBody>
      </p:sp>
      <p:pic>
        <p:nvPicPr>
          <p:cNvPr id="1026" name="Picture 2" descr="C:\Documents and Settings\Harish\My Documents\My Pictures\Japan\kasuga-shrine1.jpg"/>
          <p:cNvPicPr>
            <a:picLocks noChangeAspect="1" noChangeArrowheads="1"/>
          </p:cNvPicPr>
          <p:nvPr/>
        </p:nvPicPr>
        <p:blipFill>
          <a:blip r:embed="rId6"/>
          <a:srcRect/>
          <a:stretch>
            <a:fillRect/>
          </a:stretch>
        </p:blipFill>
        <p:spPr bwMode="auto">
          <a:xfrm>
            <a:off x="5867400" y="4419600"/>
            <a:ext cx="2987464" cy="23749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696200" cy="1938992"/>
          </a:xfrm>
          <a:prstGeom prst="rect">
            <a:avLst/>
          </a:prstGeom>
        </p:spPr>
        <p:txBody>
          <a:bodyPr wrap="square">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glow rad="101600">
                    <a:schemeClr val="accent1">
                      <a:satMod val="175000"/>
                      <a:alpha val="40000"/>
                    </a:schemeClr>
                  </a:glow>
                  <a:innerShdw blurRad="101600" dist="76200" dir="5400000">
                    <a:schemeClr val="accent1">
                      <a:satMod val="190000"/>
                      <a:tint val="100000"/>
                      <a:alpha val="74000"/>
                    </a:schemeClr>
                  </a:innerShdw>
                </a:effectLst>
                <a:latin typeface="Precious" pitchFamily="2" charset="0"/>
                <a:ea typeface="Calibri" pitchFamily="34" charset="0"/>
                <a:cs typeface="Times New Roman" pitchFamily="18" charset="0"/>
              </a:rPr>
              <a:t>Nippon: The Source of the Sun</a:t>
            </a:r>
            <a:endParaRPr lang="en-US" sz="6000" b="1" dirty="0">
              <a:ln w="900" cmpd="sng">
                <a:solidFill>
                  <a:schemeClr val="accent1">
                    <a:satMod val="190000"/>
                    <a:alpha val="55000"/>
                  </a:schemeClr>
                </a:solidFill>
                <a:prstDash val="solid"/>
              </a:ln>
              <a:solidFill>
                <a:schemeClr val="accent1">
                  <a:satMod val="200000"/>
                  <a:tint val="3000"/>
                </a:schemeClr>
              </a:solidFill>
              <a:effectLst>
                <a:glow rad="101600">
                  <a:schemeClr val="accent1">
                    <a:satMod val="175000"/>
                    <a:alpha val="40000"/>
                  </a:schemeClr>
                </a:glow>
                <a:innerShdw blurRad="101600" dist="76200" dir="5400000">
                  <a:schemeClr val="accent1">
                    <a:satMod val="190000"/>
                    <a:tint val="100000"/>
                    <a:alpha val="74000"/>
                  </a:schemeClr>
                </a:innerShdw>
              </a:effectLst>
            </a:endParaRPr>
          </a:p>
        </p:txBody>
      </p:sp>
      <p:pic>
        <p:nvPicPr>
          <p:cNvPr id="5" name="Picture 18" descr="http://www.bestanimations.com/Cartoons/HumanToons/Sled-01-june.gif"/>
          <p:cNvPicPr>
            <a:picLocks noChangeAspect="1" noChangeArrowheads="1" noCrop="1"/>
          </p:cNvPicPr>
          <p:nvPr/>
        </p:nvPicPr>
        <p:blipFill>
          <a:blip r:embed="rId2"/>
          <a:srcRect/>
          <a:stretch>
            <a:fillRect/>
          </a:stretch>
        </p:blipFill>
        <p:spPr bwMode="auto">
          <a:xfrm>
            <a:off x="7848600" y="5715000"/>
            <a:ext cx="952500" cy="952500"/>
          </a:xfrm>
          <a:prstGeom prst="rect">
            <a:avLst/>
          </a:prstGeom>
          <a:noFill/>
        </p:spPr>
      </p:pic>
      <p:pic>
        <p:nvPicPr>
          <p:cNvPr id="6" name="Picture 2" descr="C:\Documents and Settings\Harish\My Documents\My Pictures\Japan\JapaneseFlagAnimated.gif"/>
          <p:cNvPicPr>
            <a:picLocks noChangeAspect="1" noChangeArrowheads="1" noCrop="1"/>
          </p:cNvPicPr>
          <p:nvPr/>
        </p:nvPicPr>
        <p:blipFill>
          <a:blip r:embed="rId3"/>
          <a:srcRect/>
          <a:stretch>
            <a:fillRect/>
          </a:stretch>
        </p:blipFill>
        <p:spPr bwMode="auto">
          <a:xfrm rot="20360648">
            <a:off x="0" y="108857"/>
            <a:ext cx="1407583" cy="1034143"/>
          </a:xfrm>
          <a:prstGeom prst="rect">
            <a:avLst/>
          </a:prstGeom>
          <a:noFill/>
        </p:spPr>
      </p:pic>
      <p:sp>
        <p:nvSpPr>
          <p:cNvPr id="7" name="TextBox 6"/>
          <p:cNvSpPr txBox="1"/>
          <p:nvPr/>
        </p:nvSpPr>
        <p:spPr>
          <a:xfrm>
            <a:off x="1143000" y="2895600"/>
            <a:ext cx="64770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satMod val="175000"/>
                      <a:alpha val="40000"/>
                    </a:schemeClr>
                  </a:glow>
                  <a:outerShdw blurRad="50800" dist="39000" dir="5460000" algn="tl">
                    <a:srgbClr val="000000">
                      <a:alpha val="38000"/>
                    </a:srgbClr>
                  </a:outerShdw>
                  <a:reflection blurRad="6350" stA="60000" endA="900" endPos="60000" dist="29997" dir="5400000" sy="-100000" algn="bl" rotWithShape="0"/>
                </a:effectLst>
                <a:latin typeface="Jokerman" pitchFamily="82" charset="0"/>
              </a:rPr>
              <a:t>Thank You</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2">
                    <a:satMod val="175000"/>
                    <a:alpha val="40000"/>
                  </a:schemeClr>
                </a:glow>
                <a:outerShdw blurRad="50800" dist="39000" dir="5460000" algn="tl">
                  <a:srgbClr val="000000">
                    <a:alpha val="38000"/>
                  </a:srgbClr>
                </a:outerShdw>
                <a:reflection blurRad="6350" stA="60000" endA="900" endPos="60000" dist="29997" dir="5400000" sy="-100000" algn="bl" rotWithShape="0"/>
              </a:effectLst>
              <a:latin typeface="Jokerman" pitchFamily="82" charset="0"/>
            </a:endParaRPr>
          </a:p>
        </p:txBody>
      </p:sp>
      <p:sp>
        <p:nvSpPr>
          <p:cNvPr id="8" name="TextBox 7"/>
          <p:cNvSpPr txBox="1"/>
          <p:nvPr/>
        </p:nvSpPr>
        <p:spPr>
          <a:xfrm>
            <a:off x="533400" y="5105400"/>
            <a:ext cx="7772400" cy="1077218"/>
          </a:xfrm>
          <a:prstGeom prst="rect">
            <a:avLst/>
          </a:prstGeom>
          <a:noFill/>
        </p:spPr>
        <p:txBody>
          <a:bodyPr wrap="square" rtlCol="0">
            <a:spAutoFit/>
          </a:bodyPr>
          <a:lstStyle/>
          <a:p>
            <a:pPr algn="ctr"/>
            <a:r>
              <a:rPr lang="en-US" sz="3200" dirty="0" smtClean="0">
                <a:solidFill>
                  <a:srgbClr val="32FA75"/>
                </a:solidFill>
                <a:effectLst>
                  <a:glow rad="228600">
                    <a:schemeClr val="accent2">
                      <a:satMod val="175000"/>
                      <a:alpha val="40000"/>
                    </a:schemeClr>
                  </a:glow>
                </a:effectLst>
              </a:rPr>
              <a:t>Class – VIII-A</a:t>
            </a:r>
          </a:p>
          <a:p>
            <a:pPr algn="ctr"/>
            <a:r>
              <a:rPr lang="en-US" sz="3200" dirty="0" smtClean="0">
                <a:solidFill>
                  <a:srgbClr val="32FA75"/>
                </a:solidFill>
                <a:effectLst>
                  <a:glow rad="228600">
                    <a:schemeClr val="accent2">
                      <a:satMod val="175000"/>
                      <a:alpha val="40000"/>
                    </a:schemeClr>
                  </a:glow>
                </a:effectLst>
              </a:rPr>
              <a:t>Class teacher – Ms. </a:t>
            </a:r>
            <a:r>
              <a:rPr lang="en-US" sz="3200" dirty="0" err="1" smtClean="0">
                <a:solidFill>
                  <a:srgbClr val="32FA75"/>
                </a:solidFill>
                <a:effectLst>
                  <a:glow rad="228600">
                    <a:schemeClr val="accent2">
                      <a:satMod val="175000"/>
                      <a:alpha val="40000"/>
                    </a:schemeClr>
                  </a:glow>
                </a:effectLst>
              </a:rPr>
              <a:t>Snehlata</a:t>
            </a:r>
            <a:r>
              <a:rPr lang="en-US" sz="3200" dirty="0" smtClean="0">
                <a:solidFill>
                  <a:srgbClr val="32FA75"/>
                </a:solidFill>
                <a:effectLst>
                  <a:glow rad="228600">
                    <a:schemeClr val="accent2">
                      <a:satMod val="175000"/>
                      <a:alpha val="40000"/>
                    </a:schemeClr>
                  </a:glow>
                </a:effectLst>
              </a:rPr>
              <a:t> </a:t>
            </a:r>
            <a:r>
              <a:rPr lang="en-US" sz="3200" dirty="0" err="1" smtClean="0">
                <a:solidFill>
                  <a:srgbClr val="32FA75"/>
                </a:solidFill>
                <a:effectLst>
                  <a:glow rad="228600">
                    <a:schemeClr val="accent2">
                      <a:satMod val="175000"/>
                      <a:alpha val="40000"/>
                    </a:schemeClr>
                  </a:glow>
                </a:effectLst>
              </a:rPr>
              <a:t>Vashisht</a:t>
            </a:r>
            <a:endParaRPr lang="en-US" sz="3200" dirty="0">
              <a:solidFill>
                <a:srgbClr val="32FA75"/>
              </a:solidFill>
              <a:effectLst>
                <a:glow rad="228600">
                  <a:schemeClr val="accent2">
                    <a:satMod val="175000"/>
                    <a:alpha val="40000"/>
                  </a:schemeClr>
                </a:glow>
              </a:effectLst>
            </a:endParaRPr>
          </a:p>
        </p:txBody>
      </p:sp>
      <p:pic>
        <p:nvPicPr>
          <p:cNvPr id="24578" name="Picture 2" descr="C:\Documents and Settings\Harish\My Documents\Animations 1996\angel_14.gif"/>
          <p:cNvPicPr>
            <a:picLocks noChangeAspect="1" noChangeArrowheads="1" noCrop="1"/>
          </p:cNvPicPr>
          <p:nvPr/>
        </p:nvPicPr>
        <p:blipFill>
          <a:blip r:embed="rId4"/>
          <a:srcRect/>
          <a:stretch>
            <a:fillRect/>
          </a:stretch>
        </p:blipFill>
        <p:spPr bwMode="auto">
          <a:xfrm>
            <a:off x="2209800" y="4191000"/>
            <a:ext cx="1280160" cy="1066800"/>
          </a:xfrm>
          <a:prstGeom prst="rect">
            <a:avLst/>
          </a:prstGeom>
          <a:noFill/>
        </p:spPr>
      </p:pic>
      <p:pic>
        <p:nvPicPr>
          <p:cNvPr id="24580" name="Picture 4" descr="C:\Documents and Settings\Harish\My Documents\aayush stuff\animated\clapping.gif"/>
          <p:cNvPicPr>
            <a:picLocks noChangeAspect="1" noChangeArrowheads="1" noCrop="1"/>
          </p:cNvPicPr>
          <p:nvPr/>
        </p:nvPicPr>
        <p:blipFill>
          <a:blip r:embed="rId5"/>
          <a:srcRect/>
          <a:stretch>
            <a:fillRect/>
          </a:stretch>
        </p:blipFill>
        <p:spPr bwMode="auto">
          <a:xfrm>
            <a:off x="7239000" y="1219200"/>
            <a:ext cx="1554650" cy="1495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ubbles">
  <a:themeElements>
    <a:clrScheme name="Bubbles">
      <a:dk1>
        <a:srgbClr val="0C002C"/>
      </a:dk1>
      <a:lt1>
        <a:srgbClr val="FFFFFF"/>
      </a:lt1>
      <a:dk2>
        <a:srgbClr val="236626"/>
      </a:dk2>
      <a:lt2>
        <a:srgbClr val="D7C8FE"/>
      </a:lt2>
      <a:accent1>
        <a:srgbClr val="4203E7"/>
      </a:accent1>
      <a:accent2>
        <a:srgbClr val="842F73"/>
      </a:accent2>
      <a:accent3>
        <a:srgbClr val="7532A8"/>
      </a:accent3>
      <a:accent4>
        <a:srgbClr val="F7A107"/>
      </a:accent4>
      <a:accent5>
        <a:srgbClr val="C86DCF"/>
      </a:accent5>
      <a:accent6>
        <a:srgbClr val="E6B500"/>
      </a:accent6>
      <a:hlink>
        <a:srgbClr val="FFDE66"/>
      </a:hlink>
      <a:folHlink>
        <a:srgbClr val="D490C5"/>
      </a:folHlink>
    </a:clrScheme>
    <a:fontScheme name="Bubbles">
      <a:majorFont>
        <a:latin typeface="Impact"/>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mic Sans M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Bubbles">
      <a:fillStyleLst>
        <a:solidFill>
          <a:schemeClr val="phClr"/>
        </a:solidFill>
        <a:gradFill rotWithShape="1">
          <a:gsLst>
            <a:gs pos="0">
              <a:schemeClr val="phClr">
                <a:tint val="50000"/>
                <a:alpha val="85000"/>
                <a:satMod val="150000"/>
              </a:schemeClr>
            </a:gs>
            <a:gs pos="35000">
              <a:schemeClr val="phClr">
                <a:tint val="70000"/>
                <a:shade val="90000"/>
                <a:alpha val="85000"/>
                <a:satMod val="200000"/>
              </a:schemeClr>
            </a:gs>
            <a:gs pos="100000">
              <a:schemeClr val="phClr">
                <a:tint val="90000"/>
                <a:shade val="100000"/>
                <a:alpha val="85000"/>
                <a:satMod val="250000"/>
              </a:schemeClr>
            </a:gs>
          </a:gsLst>
          <a:lin ang="0" scaled="1"/>
        </a:gradFill>
        <a:gradFill rotWithShape="1">
          <a:gsLst>
            <a:gs pos="0">
              <a:schemeClr val="phClr">
                <a:shade val="40000"/>
                <a:satMod val="115000"/>
              </a:schemeClr>
            </a:gs>
            <a:gs pos="80000">
              <a:schemeClr val="phClr">
                <a:shade val="90000"/>
                <a:satMod val="130000"/>
              </a:schemeClr>
            </a:gs>
            <a:gs pos="100000">
              <a:schemeClr val="phClr">
                <a:shade val="100000"/>
                <a:satMod val="150000"/>
              </a:schemeClr>
            </a:gs>
          </a:gsLst>
          <a:lin ang="7800000" scaled="0"/>
        </a:gradFill>
      </a:fillStyleLst>
      <a:lnStyleLst>
        <a:ln w="25400" cap="flat" cmpd="sng" algn="ctr">
          <a:solidFill>
            <a:schemeClr val="phClr">
              <a:shade val="95000"/>
              <a:satMod val="105000"/>
            </a:schemeClr>
          </a:solidFill>
          <a:prstDash val="solid"/>
        </a:ln>
        <a:ln w="44450" cap="flat" cmpd="sng" algn="ctr">
          <a:solidFill>
            <a:schemeClr val="phClr">
              <a:alpha val="80000"/>
              <a:satMod val="110000"/>
            </a:schemeClr>
          </a:solidFill>
          <a:prstDash val="solid"/>
        </a:ln>
        <a:ln w="63500" cap="flat" cmpd="sng" algn="ctr">
          <a:solidFill>
            <a:schemeClr val="phClr">
              <a:alpha val="80000"/>
              <a:satMod val="115000"/>
            </a:schemeClr>
          </a:solidFill>
          <a:prstDash val="solid"/>
        </a:ln>
      </a:lnStyleLst>
      <a:effectStyleLst>
        <a:effectStyle>
          <a:effectLst>
            <a:innerShdw blurRad="50800" dist="25400" dir="13500000">
              <a:srgbClr val="FFFFFF">
                <a:alpha val="75000"/>
              </a:srgbClr>
            </a:innerShdw>
          </a:effectLst>
        </a:effectStyle>
        <a:effectStyle>
          <a:effectLst>
            <a:innerShdw blurRad="76200" dist="25400" dir="13500000">
              <a:srgbClr val="FFFFFF">
                <a:alpha val="75000"/>
              </a:srgbClr>
            </a:innerShdw>
            <a:reflection blurRad="63500" stA="35000" endPos="35000" dist="12700" dir="5400000" sy="-100000" rotWithShape="0"/>
          </a:effectLst>
        </a:effectStyle>
        <a:effectStyle>
          <a:effectLst>
            <a:reflection blurRad="63500" stA="35000" endPos="35000" dist="12700" dir="5400000" sy="-100000" rotWithShape="0"/>
          </a:effectLst>
          <a:scene3d>
            <a:camera prst="orthographicFront">
              <a:rot lat="0" lon="0" rev="0"/>
            </a:camera>
            <a:lightRig rig="balanced" dir="bl">
              <a:rot lat="0" lon="0" rev="7800000"/>
            </a:lightRig>
          </a:scene3d>
          <a:sp3d prstMaterial="translucentPowder">
            <a:bevelT h="50800"/>
          </a:sp3d>
        </a:effectStyle>
      </a:effectStyleLst>
      <a:bgFillStyleLst>
        <a:solidFill>
          <a:schemeClr val="phClr"/>
        </a:solidFill>
        <a:gradFill>
          <a:gsLst>
            <a:gs pos="0">
              <a:schemeClr val="phClr">
                <a:shade val="80000"/>
                <a:satMod val="125000"/>
              </a:schemeClr>
            </a:gs>
            <a:gs pos="100000">
              <a:schemeClr val="phClr">
                <a:tint val="100000"/>
                <a:satMod val="125000"/>
                <a:lumOff val="40000"/>
                <a:lumMod val="100000"/>
              </a:schemeClr>
            </a:gs>
          </a:gsLst>
          <a:lin ang="7800000" scaled="1"/>
        </a:gradFill>
        <a:gradFill rotWithShape="1">
          <a:gsLst>
            <a:gs pos="0">
              <a:schemeClr val="phClr">
                <a:shade val="95000"/>
                <a:lumMod val="95000"/>
              </a:schemeClr>
            </a:gs>
            <a:gs pos="60000">
              <a:schemeClr val="phClr">
                <a:satMod val="125000"/>
                <a:lumOff val="10000"/>
                <a:lumMod val="100000"/>
              </a:schemeClr>
            </a:gs>
            <a:gs pos="100000">
              <a:schemeClr val="phClr">
                <a:shade val="95000"/>
                <a:satMod val="135000"/>
                <a:lumOff val="50000"/>
                <a:lumMod val="100000"/>
              </a:schemeClr>
            </a:gs>
          </a:gsLst>
          <a:lin ang="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Bubbles</Template>
  <TotalTime>198</TotalTime>
  <Words>589</Words>
  <Application>Microsoft Office PowerPoint</Application>
  <PresentationFormat>On-screen Show (4:3)</PresentationFormat>
  <Paragraphs>37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Bubbles</vt:lpstr>
      <vt:lpstr>Slide 1</vt:lpstr>
      <vt:lpstr>Japan: Overview</vt:lpstr>
      <vt:lpstr>Japan Festivals</vt:lpstr>
      <vt:lpstr>Cherry Blossom Festival</vt:lpstr>
      <vt:lpstr>Slide 5</vt:lpstr>
      <vt:lpstr>Japanese New Year</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Harish</dc:creator>
  <cp:lastModifiedBy>Harish</cp:lastModifiedBy>
  <cp:revision>40</cp:revision>
  <dcterms:created xsi:type="dcterms:W3CDTF">2010-01-06T11:19:43Z</dcterms:created>
  <dcterms:modified xsi:type="dcterms:W3CDTF">2010-01-06T14:54:33Z</dcterms:modified>
</cp:coreProperties>
</file>