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60" r:id="rId4"/>
    <p:sldId id="258" r:id="rId5"/>
    <p:sldId id="259" r:id="rId6"/>
  </p:sldIdLst>
  <p:sldSz cx="9144000" cy="6858000" type="screen4x3"/>
  <p:notesSz cx="6858000" cy="9144000"/>
  <p:defaultTextStyle>
    <a:defPPr>
      <a:defRPr lang="ar-Y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1" d="100"/>
          <a:sy n="61" d="100"/>
        </p:scale>
        <p:origin x="-141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Y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YE"/>
          </a:p>
        </p:txBody>
      </p:sp>
      <p:sp>
        <p:nvSpPr>
          <p:cNvPr id="4" name="Date Placeholder 3"/>
          <p:cNvSpPr>
            <a:spLocks noGrp="1"/>
          </p:cNvSpPr>
          <p:nvPr>
            <p:ph type="dt" sz="half" idx="10"/>
          </p:nvPr>
        </p:nvSpPr>
        <p:spPr/>
        <p:txBody>
          <a:bodyPr/>
          <a:lstStyle/>
          <a:p>
            <a:fld id="{B1ED9DCF-6FDA-4941-9D33-098F264C5D83}" type="datetimeFigureOut">
              <a:rPr lang="ar-YE" smtClean="0"/>
              <a:pPr/>
              <a:t>24/02/1431</a:t>
            </a:fld>
            <a:endParaRPr lang="ar-YE"/>
          </a:p>
        </p:txBody>
      </p:sp>
      <p:sp>
        <p:nvSpPr>
          <p:cNvPr id="5" name="Footer Placeholder 4"/>
          <p:cNvSpPr>
            <a:spLocks noGrp="1"/>
          </p:cNvSpPr>
          <p:nvPr>
            <p:ph type="ftr" sz="quarter" idx="11"/>
          </p:nvPr>
        </p:nvSpPr>
        <p:spPr/>
        <p:txBody>
          <a:bodyPr/>
          <a:lstStyle/>
          <a:p>
            <a:endParaRPr lang="ar-YE"/>
          </a:p>
        </p:txBody>
      </p:sp>
      <p:sp>
        <p:nvSpPr>
          <p:cNvPr id="6" name="Slide Number Placeholder 5"/>
          <p:cNvSpPr>
            <a:spLocks noGrp="1"/>
          </p:cNvSpPr>
          <p:nvPr>
            <p:ph type="sldNum" sz="quarter" idx="12"/>
          </p:nvPr>
        </p:nvSpPr>
        <p:spPr/>
        <p:txBody>
          <a:bodyPr/>
          <a:lstStyle/>
          <a:p>
            <a:fld id="{BAB806B2-22AA-4394-B7E2-9AC9B98F291A}" type="slidenum">
              <a:rPr lang="ar-YE" smtClean="0"/>
              <a:pPr/>
              <a:t>‹#›</a:t>
            </a:fld>
            <a:endParaRPr lang="ar-Y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Y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YE"/>
          </a:p>
        </p:txBody>
      </p:sp>
      <p:sp>
        <p:nvSpPr>
          <p:cNvPr id="4" name="Date Placeholder 3"/>
          <p:cNvSpPr>
            <a:spLocks noGrp="1"/>
          </p:cNvSpPr>
          <p:nvPr>
            <p:ph type="dt" sz="half" idx="10"/>
          </p:nvPr>
        </p:nvSpPr>
        <p:spPr/>
        <p:txBody>
          <a:bodyPr/>
          <a:lstStyle/>
          <a:p>
            <a:fld id="{B1ED9DCF-6FDA-4941-9D33-098F264C5D83}" type="datetimeFigureOut">
              <a:rPr lang="ar-YE" smtClean="0"/>
              <a:pPr/>
              <a:t>24/02/1431</a:t>
            </a:fld>
            <a:endParaRPr lang="ar-YE"/>
          </a:p>
        </p:txBody>
      </p:sp>
      <p:sp>
        <p:nvSpPr>
          <p:cNvPr id="5" name="Footer Placeholder 4"/>
          <p:cNvSpPr>
            <a:spLocks noGrp="1"/>
          </p:cNvSpPr>
          <p:nvPr>
            <p:ph type="ftr" sz="quarter" idx="11"/>
          </p:nvPr>
        </p:nvSpPr>
        <p:spPr/>
        <p:txBody>
          <a:bodyPr/>
          <a:lstStyle/>
          <a:p>
            <a:endParaRPr lang="ar-YE"/>
          </a:p>
        </p:txBody>
      </p:sp>
      <p:sp>
        <p:nvSpPr>
          <p:cNvPr id="6" name="Slide Number Placeholder 5"/>
          <p:cNvSpPr>
            <a:spLocks noGrp="1"/>
          </p:cNvSpPr>
          <p:nvPr>
            <p:ph type="sldNum" sz="quarter" idx="12"/>
          </p:nvPr>
        </p:nvSpPr>
        <p:spPr/>
        <p:txBody>
          <a:bodyPr/>
          <a:lstStyle/>
          <a:p>
            <a:fld id="{BAB806B2-22AA-4394-B7E2-9AC9B98F291A}" type="slidenum">
              <a:rPr lang="ar-YE" smtClean="0"/>
              <a:pPr/>
              <a:t>‹#›</a:t>
            </a:fld>
            <a:endParaRPr lang="ar-Y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Y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YE"/>
          </a:p>
        </p:txBody>
      </p:sp>
      <p:sp>
        <p:nvSpPr>
          <p:cNvPr id="4" name="Date Placeholder 3"/>
          <p:cNvSpPr>
            <a:spLocks noGrp="1"/>
          </p:cNvSpPr>
          <p:nvPr>
            <p:ph type="dt" sz="half" idx="10"/>
          </p:nvPr>
        </p:nvSpPr>
        <p:spPr/>
        <p:txBody>
          <a:bodyPr/>
          <a:lstStyle/>
          <a:p>
            <a:fld id="{B1ED9DCF-6FDA-4941-9D33-098F264C5D83}" type="datetimeFigureOut">
              <a:rPr lang="ar-YE" smtClean="0"/>
              <a:pPr/>
              <a:t>24/02/1431</a:t>
            </a:fld>
            <a:endParaRPr lang="ar-YE"/>
          </a:p>
        </p:txBody>
      </p:sp>
      <p:sp>
        <p:nvSpPr>
          <p:cNvPr id="5" name="Footer Placeholder 4"/>
          <p:cNvSpPr>
            <a:spLocks noGrp="1"/>
          </p:cNvSpPr>
          <p:nvPr>
            <p:ph type="ftr" sz="quarter" idx="11"/>
          </p:nvPr>
        </p:nvSpPr>
        <p:spPr/>
        <p:txBody>
          <a:bodyPr/>
          <a:lstStyle/>
          <a:p>
            <a:endParaRPr lang="ar-YE"/>
          </a:p>
        </p:txBody>
      </p:sp>
      <p:sp>
        <p:nvSpPr>
          <p:cNvPr id="6" name="Slide Number Placeholder 5"/>
          <p:cNvSpPr>
            <a:spLocks noGrp="1"/>
          </p:cNvSpPr>
          <p:nvPr>
            <p:ph type="sldNum" sz="quarter" idx="12"/>
          </p:nvPr>
        </p:nvSpPr>
        <p:spPr/>
        <p:txBody>
          <a:bodyPr/>
          <a:lstStyle/>
          <a:p>
            <a:fld id="{BAB806B2-22AA-4394-B7E2-9AC9B98F291A}" type="slidenum">
              <a:rPr lang="ar-YE" smtClean="0"/>
              <a:pPr/>
              <a:t>‹#›</a:t>
            </a:fld>
            <a:endParaRPr lang="ar-Y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Y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YE"/>
          </a:p>
        </p:txBody>
      </p:sp>
      <p:sp>
        <p:nvSpPr>
          <p:cNvPr id="4" name="Date Placeholder 3"/>
          <p:cNvSpPr>
            <a:spLocks noGrp="1"/>
          </p:cNvSpPr>
          <p:nvPr>
            <p:ph type="dt" sz="half" idx="10"/>
          </p:nvPr>
        </p:nvSpPr>
        <p:spPr/>
        <p:txBody>
          <a:bodyPr/>
          <a:lstStyle/>
          <a:p>
            <a:fld id="{B1ED9DCF-6FDA-4941-9D33-098F264C5D83}" type="datetimeFigureOut">
              <a:rPr lang="ar-YE" smtClean="0"/>
              <a:pPr/>
              <a:t>24/02/1431</a:t>
            </a:fld>
            <a:endParaRPr lang="ar-YE"/>
          </a:p>
        </p:txBody>
      </p:sp>
      <p:sp>
        <p:nvSpPr>
          <p:cNvPr id="5" name="Footer Placeholder 4"/>
          <p:cNvSpPr>
            <a:spLocks noGrp="1"/>
          </p:cNvSpPr>
          <p:nvPr>
            <p:ph type="ftr" sz="quarter" idx="11"/>
          </p:nvPr>
        </p:nvSpPr>
        <p:spPr/>
        <p:txBody>
          <a:bodyPr/>
          <a:lstStyle/>
          <a:p>
            <a:endParaRPr lang="ar-YE"/>
          </a:p>
        </p:txBody>
      </p:sp>
      <p:sp>
        <p:nvSpPr>
          <p:cNvPr id="6" name="Slide Number Placeholder 5"/>
          <p:cNvSpPr>
            <a:spLocks noGrp="1"/>
          </p:cNvSpPr>
          <p:nvPr>
            <p:ph type="sldNum" sz="quarter" idx="12"/>
          </p:nvPr>
        </p:nvSpPr>
        <p:spPr/>
        <p:txBody>
          <a:bodyPr/>
          <a:lstStyle/>
          <a:p>
            <a:fld id="{BAB806B2-22AA-4394-B7E2-9AC9B98F291A}" type="slidenum">
              <a:rPr lang="ar-YE" smtClean="0"/>
              <a:pPr/>
              <a:t>‹#›</a:t>
            </a:fld>
            <a:endParaRPr lang="ar-Y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Y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ED9DCF-6FDA-4941-9D33-098F264C5D83}" type="datetimeFigureOut">
              <a:rPr lang="ar-YE" smtClean="0"/>
              <a:pPr/>
              <a:t>24/02/1431</a:t>
            </a:fld>
            <a:endParaRPr lang="ar-YE"/>
          </a:p>
        </p:txBody>
      </p:sp>
      <p:sp>
        <p:nvSpPr>
          <p:cNvPr id="5" name="Footer Placeholder 4"/>
          <p:cNvSpPr>
            <a:spLocks noGrp="1"/>
          </p:cNvSpPr>
          <p:nvPr>
            <p:ph type="ftr" sz="quarter" idx="11"/>
          </p:nvPr>
        </p:nvSpPr>
        <p:spPr/>
        <p:txBody>
          <a:bodyPr/>
          <a:lstStyle/>
          <a:p>
            <a:endParaRPr lang="ar-YE"/>
          </a:p>
        </p:txBody>
      </p:sp>
      <p:sp>
        <p:nvSpPr>
          <p:cNvPr id="6" name="Slide Number Placeholder 5"/>
          <p:cNvSpPr>
            <a:spLocks noGrp="1"/>
          </p:cNvSpPr>
          <p:nvPr>
            <p:ph type="sldNum" sz="quarter" idx="12"/>
          </p:nvPr>
        </p:nvSpPr>
        <p:spPr/>
        <p:txBody>
          <a:bodyPr/>
          <a:lstStyle/>
          <a:p>
            <a:fld id="{BAB806B2-22AA-4394-B7E2-9AC9B98F291A}" type="slidenum">
              <a:rPr lang="ar-YE" smtClean="0"/>
              <a:pPr/>
              <a:t>‹#›</a:t>
            </a:fld>
            <a:endParaRPr lang="ar-Y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Y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Y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YE"/>
          </a:p>
        </p:txBody>
      </p:sp>
      <p:sp>
        <p:nvSpPr>
          <p:cNvPr id="5" name="Date Placeholder 4"/>
          <p:cNvSpPr>
            <a:spLocks noGrp="1"/>
          </p:cNvSpPr>
          <p:nvPr>
            <p:ph type="dt" sz="half" idx="10"/>
          </p:nvPr>
        </p:nvSpPr>
        <p:spPr/>
        <p:txBody>
          <a:bodyPr/>
          <a:lstStyle/>
          <a:p>
            <a:fld id="{B1ED9DCF-6FDA-4941-9D33-098F264C5D83}" type="datetimeFigureOut">
              <a:rPr lang="ar-YE" smtClean="0"/>
              <a:pPr/>
              <a:t>24/02/1431</a:t>
            </a:fld>
            <a:endParaRPr lang="ar-YE"/>
          </a:p>
        </p:txBody>
      </p:sp>
      <p:sp>
        <p:nvSpPr>
          <p:cNvPr id="6" name="Footer Placeholder 5"/>
          <p:cNvSpPr>
            <a:spLocks noGrp="1"/>
          </p:cNvSpPr>
          <p:nvPr>
            <p:ph type="ftr" sz="quarter" idx="11"/>
          </p:nvPr>
        </p:nvSpPr>
        <p:spPr/>
        <p:txBody>
          <a:bodyPr/>
          <a:lstStyle/>
          <a:p>
            <a:endParaRPr lang="ar-YE"/>
          </a:p>
        </p:txBody>
      </p:sp>
      <p:sp>
        <p:nvSpPr>
          <p:cNvPr id="7" name="Slide Number Placeholder 6"/>
          <p:cNvSpPr>
            <a:spLocks noGrp="1"/>
          </p:cNvSpPr>
          <p:nvPr>
            <p:ph type="sldNum" sz="quarter" idx="12"/>
          </p:nvPr>
        </p:nvSpPr>
        <p:spPr/>
        <p:txBody>
          <a:bodyPr/>
          <a:lstStyle/>
          <a:p>
            <a:fld id="{BAB806B2-22AA-4394-B7E2-9AC9B98F291A}" type="slidenum">
              <a:rPr lang="ar-YE" smtClean="0"/>
              <a:pPr/>
              <a:t>‹#›</a:t>
            </a:fld>
            <a:endParaRPr lang="ar-Y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Y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Y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YE"/>
          </a:p>
        </p:txBody>
      </p:sp>
      <p:sp>
        <p:nvSpPr>
          <p:cNvPr id="7" name="Date Placeholder 6"/>
          <p:cNvSpPr>
            <a:spLocks noGrp="1"/>
          </p:cNvSpPr>
          <p:nvPr>
            <p:ph type="dt" sz="half" idx="10"/>
          </p:nvPr>
        </p:nvSpPr>
        <p:spPr/>
        <p:txBody>
          <a:bodyPr/>
          <a:lstStyle/>
          <a:p>
            <a:fld id="{B1ED9DCF-6FDA-4941-9D33-098F264C5D83}" type="datetimeFigureOut">
              <a:rPr lang="ar-YE" smtClean="0"/>
              <a:pPr/>
              <a:t>24/02/1431</a:t>
            </a:fld>
            <a:endParaRPr lang="ar-YE"/>
          </a:p>
        </p:txBody>
      </p:sp>
      <p:sp>
        <p:nvSpPr>
          <p:cNvPr id="8" name="Footer Placeholder 7"/>
          <p:cNvSpPr>
            <a:spLocks noGrp="1"/>
          </p:cNvSpPr>
          <p:nvPr>
            <p:ph type="ftr" sz="quarter" idx="11"/>
          </p:nvPr>
        </p:nvSpPr>
        <p:spPr/>
        <p:txBody>
          <a:bodyPr/>
          <a:lstStyle/>
          <a:p>
            <a:endParaRPr lang="ar-YE"/>
          </a:p>
        </p:txBody>
      </p:sp>
      <p:sp>
        <p:nvSpPr>
          <p:cNvPr id="9" name="Slide Number Placeholder 8"/>
          <p:cNvSpPr>
            <a:spLocks noGrp="1"/>
          </p:cNvSpPr>
          <p:nvPr>
            <p:ph type="sldNum" sz="quarter" idx="12"/>
          </p:nvPr>
        </p:nvSpPr>
        <p:spPr/>
        <p:txBody>
          <a:bodyPr/>
          <a:lstStyle/>
          <a:p>
            <a:fld id="{BAB806B2-22AA-4394-B7E2-9AC9B98F291A}" type="slidenum">
              <a:rPr lang="ar-YE" smtClean="0"/>
              <a:pPr/>
              <a:t>‹#›</a:t>
            </a:fld>
            <a:endParaRPr lang="ar-Y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YE"/>
          </a:p>
        </p:txBody>
      </p:sp>
      <p:sp>
        <p:nvSpPr>
          <p:cNvPr id="3" name="Date Placeholder 2"/>
          <p:cNvSpPr>
            <a:spLocks noGrp="1"/>
          </p:cNvSpPr>
          <p:nvPr>
            <p:ph type="dt" sz="half" idx="10"/>
          </p:nvPr>
        </p:nvSpPr>
        <p:spPr/>
        <p:txBody>
          <a:bodyPr/>
          <a:lstStyle/>
          <a:p>
            <a:fld id="{B1ED9DCF-6FDA-4941-9D33-098F264C5D83}" type="datetimeFigureOut">
              <a:rPr lang="ar-YE" smtClean="0"/>
              <a:pPr/>
              <a:t>24/02/1431</a:t>
            </a:fld>
            <a:endParaRPr lang="ar-YE"/>
          </a:p>
        </p:txBody>
      </p:sp>
      <p:sp>
        <p:nvSpPr>
          <p:cNvPr id="4" name="Footer Placeholder 3"/>
          <p:cNvSpPr>
            <a:spLocks noGrp="1"/>
          </p:cNvSpPr>
          <p:nvPr>
            <p:ph type="ftr" sz="quarter" idx="11"/>
          </p:nvPr>
        </p:nvSpPr>
        <p:spPr/>
        <p:txBody>
          <a:bodyPr/>
          <a:lstStyle/>
          <a:p>
            <a:endParaRPr lang="ar-YE"/>
          </a:p>
        </p:txBody>
      </p:sp>
      <p:sp>
        <p:nvSpPr>
          <p:cNvPr id="5" name="Slide Number Placeholder 4"/>
          <p:cNvSpPr>
            <a:spLocks noGrp="1"/>
          </p:cNvSpPr>
          <p:nvPr>
            <p:ph type="sldNum" sz="quarter" idx="12"/>
          </p:nvPr>
        </p:nvSpPr>
        <p:spPr/>
        <p:txBody>
          <a:bodyPr/>
          <a:lstStyle/>
          <a:p>
            <a:fld id="{BAB806B2-22AA-4394-B7E2-9AC9B98F291A}" type="slidenum">
              <a:rPr lang="ar-YE" smtClean="0"/>
              <a:pPr/>
              <a:t>‹#›</a:t>
            </a:fld>
            <a:endParaRPr lang="ar-Y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ED9DCF-6FDA-4941-9D33-098F264C5D83}" type="datetimeFigureOut">
              <a:rPr lang="ar-YE" smtClean="0"/>
              <a:pPr/>
              <a:t>24/02/1431</a:t>
            </a:fld>
            <a:endParaRPr lang="ar-YE"/>
          </a:p>
        </p:txBody>
      </p:sp>
      <p:sp>
        <p:nvSpPr>
          <p:cNvPr id="3" name="Footer Placeholder 2"/>
          <p:cNvSpPr>
            <a:spLocks noGrp="1"/>
          </p:cNvSpPr>
          <p:nvPr>
            <p:ph type="ftr" sz="quarter" idx="11"/>
          </p:nvPr>
        </p:nvSpPr>
        <p:spPr/>
        <p:txBody>
          <a:bodyPr/>
          <a:lstStyle/>
          <a:p>
            <a:endParaRPr lang="ar-YE"/>
          </a:p>
        </p:txBody>
      </p:sp>
      <p:sp>
        <p:nvSpPr>
          <p:cNvPr id="4" name="Slide Number Placeholder 3"/>
          <p:cNvSpPr>
            <a:spLocks noGrp="1"/>
          </p:cNvSpPr>
          <p:nvPr>
            <p:ph type="sldNum" sz="quarter" idx="12"/>
          </p:nvPr>
        </p:nvSpPr>
        <p:spPr/>
        <p:txBody>
          <a:bodyPr/>
          <a:lstStyle/>
          <a:p>
            <a:fld id="{BAB806B2-22AA-4394-B7E2-9AC9B98F291A}" type="slidenum">
              <a:rPr lang="ar-YE" smtClean="0"/>
              <a:pPr/>
              <a:t>‹#›</a:t>
            </a:fld>
            <a:endParaRPr lang="ar-Y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Y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Y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ED9DCF-6FDA-4941-9D33-098F264C5D83}" type="datetimeFigureOut">
              <a:rPr lang="ar-YE" smtClean="0"/>
              <a:pPr/>
              <a:t>24/02/1431</a:t>
            </a:fld>
            <a:endParaRPr lang="ar-YE"/>
          </a:p>
        </p:txBody>
      </p:sp>
      <p:sp>
        <p:nvSpPr>
          <p:cNvPr id="6" name="Footer Placeholder 5"/>
          <p:cNvSpPr>
            <a:spLocks noGrp="1"/>
          </p:cNvSpPr>
          <p:nvPr>
            <p:ph type="ftr" sz="quarter" idx="11"/>
          </p:nvPr>
        </p:nvSpPr>
        <p:spPr/>
        <p:txBody>
          <a:bodyPr/>
          <a:lstStyle/>
          <a:p>
            <a:endParaRPr lang="ar-YE"/>
          </a:p>
        </p:txBody>
      </p:sp>
      <p:sp>
        <p:nvSpPr>
          <p:cNvPr id="7" name="Slide Number Placeholder 6"/>
          <p:cNvSpPr>
            <a:spLocks noGrp="1"/>
          </p:cNvSpPr>
          <p:nvPr>
            <p:ph type="sldNum" sz="quarter" idx="12"/>
          </p:nvPr>
        </p:nvSpPr>
        <p:spPr/>
        <p:txBody>
          <a:bodyPr/>
          <a:lstStyle/>
          <a:p>
            <a:fld id="{BAB806B2-22AA-4394-B7E2-9AC9B98F291A}" type="slidenum">
              <a:rPr lang="ar-YE" smtClean="0"/>
              <a:pPr/>
              <a:t>‹#›</a:t>
            </a:fld>
            <a:endParaRPr lang="ar-Y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Y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Y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ED9DCF-6FDA-4941-9D33-098F264C5D83}" type="datetimeFigureOut">
              <a:rPr lang="ar-YE" smtClean="0"/>
              <a:pPr/>
              <a:t>24/02/1431</a:t>
            </a:fld>
            <a:endParaRPr lang="ar-YE"/>
          </a:p>
        </p:txBody>
      </p:sp>
      <p:sp>
        <p:nvSpPr>
          <p:cNvPr id="6" name="Footer Placeholder 5"/>
          <p:cNvSpPr>
            <a:spLocks noGrp="1"/>
          </p:cNvSpPr>
          <p:nvPr>
            <p:ph type="ftr" sz="quarter" idx="11"/>
          </p:nvPr>
        </p:nvSpPr>
        <p:spPr/>
        <p:txBody>
          <a:bodyPr/>
          <a:lstStyle/>
          <a:p>
            <a:endParaRPr lang="ar-YE"/>
          </a:p>
        </p:txBody>
      </p:sp>
      <p:sp>
        <p:nvSpPr>
          <p:cNvPr id="7" name="Slide Number Placeholder 6"/>
          <p:cNvSpPr>
            <a:spLocks noGrp="1"/>
          </p:cNvSpPr>
          <p:nvPr>
            <p:ph type="sldNum" sz="quarter" idx="12"/>
          </p:nvPr>
        </p:nvSpPr>
        <p:spPr/>
        <p:txBody>
          <a:bodyPr/>
          <a:lstStyle/>
          <a:p>
            <a:fld id="{BAB806B2-22AA-4394-B7E2-9AC9B98F291A}" type="slidenum">
              <a:rPr lang="ar-YE" smtClean="0"/>
              <a:pPr/>
              <a:t>‹#›</a:t>
            </a:fld>
            <a:endParaRPr lang="ar-Y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Y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YE"/>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1ED9DCF-6FDA-4941-9D33-098F264C5D83}" type="datetimeFigureOut">
              <a:rPr lang="ar-YE" smtClean="0"/>
              <a:pPr/>
              <a:t>24/02/1431</a:t>
            </a:fld>
            <a:endParaRPr lang="ar-Y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YE"/>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AB806B2-22AA-4394-B7E2-9AC9B98F291A}" type="slidenum">
              <a:rPr lang="ar-YE" smtClean="0"/>
              <a:pPr/>
              <a:t>‹#›</a:t>
            </a:fld>
            <a:endParaRPr lang="ar-Y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Y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Water in Islam</a:t>
            </a:r>
            <a:endParaRPr lang="ar-YE" dirty="0"/>
          </a:p>
        </p:txBody>
      </p:sp>
      <p:sp>
        <p:nvSpPr>
          <p:cNvPr id="3" name="Subtitle 2"/>
          <p:cNvSpPr>
            <a:spLocks noGrp="1"/>
          </p:cNvSpPr>
          <p:nvPr>
            <p:ph type="subTitle" idx="1"/>
          </p:nvPr>
        </p:nvSpPr>
        <p:spPr/>
        <p:txBody>
          <a:bodyPr/>
          <a:lstStyle/>
          <a:p>
            <a:r>
              <a:rPr lang="en-US" dirty="0" smtClean="0"/>
              <a:t>Holy </a:t>
            </a:r>
            <a:r>
              <a:rPr lang="en-US" dirty="0" err="1" smtClean="0"/>
              <a:t>Quan</a:t>
            </a:r>
            <a:r>
              <a:rPr lang="en-US" dirty="0" smtClean="0"/>
              <a:t> and the words of Prophet Muhammad (peace be upon him) </a:t>
            </a:r>
            <a:endParaRPr lang="en-US" dirty="0" smtClean="0"/>
          </a:p>
          <a:p>
            <a:endParaRPr lang="ar-Y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YE" dirty="0"/>
          </a:p>
        </p:txBody>
      </p:sp>
      <p:sp>
        <p:nvSpPr>
          <p:cNvPr id="3" name="Content Placeholder 2"/>
          <p:cNvSpPr>
            <a:spLocks noGrp="1"/>
          </p:cNvSpPr>
          <p:nvPr>
            <p:ph idx="1"/>
          </p:nvPr>
        </p:nvSpPr>
        <p:spPr/>
        <p:txBody>
          <a:bodyPr>
            <a:normAutofit/>
          </a:bodyPr>
          <a:lstStyle/>
          <a:p>
            <a:pPr algn="l" rtl="0"/>
            <a:r>
              <a:rPr lang="en-US" b="1" dirty="0" smtClean="0"/>
              <a:t>Allah (God) says in chapter 21 – verse 30 </a:t>
            </a:r>
          </a:p>
          <a:p>
            <a:pPr algn="l" rtl="0"/>
            <a:endParaRPr lang="en-US" b="1" dirty="0"/>
          </a:p>
          <a:p>
            <a:pPr algn="l" rtl="0">
              <a:buNone/>
            </a:pPr>
            <a:r>
              <a:rPr lang="en-US" b="1" dirty="0" smtClean="0"/>
              <a:t>“And </a:t>
            </a:r>
            <a:r>
              <a:rPr lang="en-US" b="1" dirty="0"/>
              <a:t>WE made of water every living </a:t>
            </a:r>
            <a:r>
              <a:rPr lang="en-US" b="1" dirty="0" smtClean="0"/>
              <a:t>thing”</a:t>
            </a:r>
          </a:p>
          <a:p>
            <a:pPr algn="l" rtl="0">
              <a:buNone/>
            </a:pPr>
            <a:r>
              <a:rPr lang="en-US" dirty="0"/>
              <a:t/>
            </a:r>
            <a:br>
              <a:rPr lang="en-US" dirty="0"/>
            </a:br>
            <a:endParaRPr lang="en-US" dirty="0"/>
          </a:p>
          <a:p>
            <a:pPr algn="l" rtl="0"/>
            <a:endParaRPr lang="ar-Y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water in Islam</a:t>
            </a:r>
            <a:endParaRPr lang="ar-YE" dirty="0"/>
          </a:p>
        </p:txBody>
      </p:sp>
      <p:sp>
        <p:nvSpPr>
          <p:cNvPr id="3" name="Content Placeholder 2"/>
          <p:cNvSpPr>
            <a:spLocks noGrp="1"/>
          </p:cNvSpPr>
          <p:nvPr>
            <p:ph idx="1"/>
          </p:nvPr>
        </p:nvSpPr>
        <p:spPr/>
        <p:txBody>
          <a:bodyPr/>
          <a:lstStyle/>
          <a:p>
            <a:pPr algn="l" rtl="0"/>
            <a:r>
              <a:rPr lang="en-US" dirty="0" smtClean="0"/>
              <a:t>The Qur’an tells believers that Allah “</a:t>
            </a:r>
            <a:r>
              <a:rPr lang="en-US" i="1" dirty="0" smtClean="0"/>
              <a:t>loves those who cleanse themselves</a:t>
            </a:r>
            <a:r>
              <a:rPr lang="en-US" dirty="0" smtClean="0"/>
              <a:t> </a:t>
            </a:r>
            <a:r>
              <a:rPr lang="en-US" i="1" dirty="0" smtClean="0"/>
              <a:t>(9:108)”</a:t>
            </a:r>
            <a:r>
              <a:rPr lang="en-US" dirty="0" smtClean="0"/>
              <a:t> and instructs them: </a:t>
            </a:r>
            <a:r>
              <a:rPr lang="en-US" b="1" i="1" dirty="0" smtClean="0"/>
              <a:t>“O you who believe, when you rise to pray, wash your faces and your hands as far as the elbow, wipe your heads, and your feet to the ankle. If you are polluted, cleanse yourselves… Allah does not wish to burden you, but desires to purify you (5:6)</a:t>
            </a:r>
            <a:endParaRPr lang="ar-Y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Taking Shower “</a:t>
            </a:r>
            <a:r>
              <a:rPr lang="en-US" i="1" dirty="0" err="1" smtClean="0"/>
              <a:t>Ghusl</a:t>
            </a:r>
            <a:r>
              <a:rPr lang="en-US" i="1" dirty="0" smtClean="0"/>
              <a:t>”</a:t>
            </a:r>
            <a:endParaRPr lang="ar-YE" dirty="0"/>
          </a:p>
        </p:txBody>
      </p:sp>
      <p:sp>
        <p:nvSpPr>
          <p:cNvPr id="3" name="Content Placeholder 2"/>
          <p:cNvSpPr>
            <a:spLocks noGrp="1"/>
          </p:cNvSpPr>
          <p:nvPr>
            <p:ph idx="1"/>
          </p:nvPr>
        </p:nvSpPr>
        <p:spPr/>
        <p:txBody>
          <a:bodyPr>
            <a:normAutofit/>
          </a:bodyPr>
          <a:lstStyle/>
          <a:p>
            <a:pPr algn="l" rtl="0"/>
            <a:r>
              <a:rPr lang="en-US" dirty="0" smtClean="0"/>
              <a:t>Taking Shower “</a:t>
            </a:r>
            <a:r>
              <a:rPr lang="en-US" i="1" dirty="0" err="1" smtClean="0"/>
              <a:t>Ghusl</a:t>
            </a:r>
            <a:r>
              <a:rPr lang="en-US" i="1" dirty="0" smtClean="0"/>
              <a:t>”</a:t>
            </a:r>
            <a:r>
              <a:rPr lang="en-US" dirty="0" smtClean="0"/>
              <a:t> is the major purification, which cleanses the whole body from impurities and is required after intercourse, menstruation, childbirth, before adopting Islam, and after death, but also before important celebrations and during the Hajj.</a:t>
            </a:r>
            <a:r>
              <a:rPr lang="en-US" dirty="0"/>
              <a:t/>
            </a:r>
            <a:br>
              <a:rPr lang="en-US" dirty="0"/>
            </a:br>
            <a:r>
              <a:rPr lang="en-US" dirty="0"/>
              <a:t/>
            </a:r>
            <a:br>
              <a:rPr lang="en-US" dirty="0"/>
            </a:br>
            <a:endParaRPr lang="en-US" dirty="0"/>
          </a:p>
          <a:p>
            <a:pPr algn="l" rtl="0"/>
            <a:endParaRPr lang="ar-Y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Squandering </a:t>
            </a:r>
            <a:endParaRPr lang="ar-YE" dirty="0"/>
          </a:p>
        </p:txBody>
      </p:sp>
      <p:sp>
        <p:nvSpPr>
          <p:cNvPr id="3" name="Content Placeholder 2"/>
          <p:cNvSpPr>
            <a:spLocks noGrp="1"/>
          </p:cNvSpPr>
          <p:nvPr>
            <p:ph idx="1"/>
          </p:nvPr>
        </p:nvSpPr>
        <p:spPr/>
        <p:txBody>
          <a:bodyPr>
            <a:normAutofit fontScale="92500" lnSpcReduction="20000"/>
          </a:bodyPr>
          <a:lstStyle/>
          <a:p>
            <a:pPr algn="l" rtl="0"/>
            <a:r>
              <a:rPr lang="en-US" dirty="0" smtClean="0"/>
              <a:t> Allah says in chapter 17 – </a:t>
            </a:r>
            <a:r>
              <a:rPr lang="en-US" dirty="0" err="1" smtClean="0"/>
              <a:t>veses</a:t>
            </a:r>
            <a:r>
              <a:rPr lang="en-US" dirty="0" smtClean="0"/>
              <a:t> 26 &amp; 27 “Give </a:t>
            </a:r>
            <a:r>
              <a:rPr lang="en-US" dirty="0" smtClean="0"/>
              <a:t>the kinsman his due, and the needy, and the wayfarer, and squander not (thy wealth) in wantonness. (26) Lo! the squanderers were ever brothers of the devils, and the devil was ever an ingrate to his Lord</a:t>
            </a:r>
            <a:r>
              <a:rPr lang="en-US" dirty="0" smtClean="0"/>
              <a:t>.” </a:t>
            </a:r>
            <a:r>
              <a:rPr lang="en-US" dirty="0" smtClean="0"/>
              <a:t>(</a:t>
            </a:r>
            <a:r>
              <a:rPr lang="en-US" dirty="0" smtClean="0"/>
              <a:t>27</a:t>
            </a:r>
          </a:p>
          <a:p>
            <a:pPr algn="l" rtl="0">
              <a:buNone/>
            </a:pPr>
            <a:endParaRPr lang="en-US" dirty="0" smtClean="0"/>
          </a:p>
          <a:p>
            <a:pPr algn="l" rtl="0"/>
            <a:r>
              <a:rPr lang="en-US" dirty="0" smtClean="0"/>
              <a:t>“</a:t>
            </a:r>
            <a:r>
              <a:rPr lang="en-US" dirty="0" smtClean="0"/>
              <a:t>Never </a:t>
            </a:r>
            <a:r>
              <a:rPr lang="en-US" i="1" dirty="0" smtClean="0"/>
              <a:t>squander</a:t>
            </a:r>
            <a:r>
              <a:rPr lang="en-US" dirty="0" smtClean="0"/>
              <a:t>, </a:t>
            </a:r>
            <a:r>
              <a:rPr lang="en-US" i="1" dirty="0" smtClean="0"/>
              <a:t>even if you</a:t>
            </a:r>
            <a:r>
              <a:rPr lang="en-US" dirty="0" smtClean="0"/>
              <a:t> are next to a flowing river” said Prophet Muhammad </a:t>
            </a:r>
            <a:endParaRPr lang="en-US" dirty="0" smtClean="0"/>
          </a:p>
          <a:p>
            <a:pPr algn="l" rtl="0">
              <a:buNone/>
            </a:pPr>
            <a:r>
              <a:rPr lang="en-US" dirty="0" smtClean="0"/>
              <a:t> </a:t>
            </a:r>
            <a:r>
              <a:rPr lang="en-US" dirty="0" smtClean="0"/>
              <a:t> </a:t>
            </a:r>
            <a:r>
              <a:rPr lang="en-US" dirty="0" smtClean="0"/>
              <a:t>( </a:t>
            </a:r>
            <a:r>
              <a:rPr lang="en-US" dirty="0" smtClean="0"/>
              <a:t>peace be upon him)  to one of his companions as he was using water from a streaming river.</a:t>
            </a:r>
            <a:endParaRPr lang="ar-YE"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TotalTime>
  <Words>273</Words>
  <Application>Microsoft Office PowerPoint</Application>
  <PresentationFormat>On-screen Show (4:3)</PresentationFormat>
  <Paragraphs>15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Water in Islam</vt:lpstr>
      <vt:lpstr>Slide 2</vt:lpstr>
      <vt:lpstr>Using water in Islam</vt:lpstr>
      <vt:lpstr>Taking Shower “Ghusl”</vt:lpstr>
      <vt:lpstr>Squandering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in Islam</dc:title>
  <dc:creator>nadeem</dc:creator>
  <cp:lastModifiedBy>nadeem</cp:lastModifiedBy>
  <cp:revision>14</cp:revision>
  <dcterms:created xsi:type="dcterms:W3CDTF">2010-02-06T20:57:55Z</dcterms:created>
  <dcterms:modified xsi:type="dcterms:W3CDTF">2010-02-08T20:45:01Z</dcterms:modified>
</cp:coreProperties>
</file>