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62" r:id="rId9"/>
    <p:sldId id="263" r:id="rId10"/>
    <p:sldId id="264" r:id="rId11"/>
    <p:sldId id="265" r:id="rId12"/>
    <p:sldId id="273" r:id="rId13"/>
    <p:sldId id="266" r:id="rId14"/>
    <p:sldId id="267" r:id="rId15"/>
    <p:sldId id="269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FF33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7754" autoAdjust="0"/>
    <p:restoredTop sz="84493" autoAdjust="0"/>
  </p:normalViewPr>
  <p:slideViewPr>
    <p:cSldViewPr>
      <p:cViewPr varScale="1">
        <p:scale>
          <a:sx n="97" d="100"/>
          <a:sy n="97" d="100"/>
        </p:scale>
        <p:origin x="-11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7559D2-BDF9-4FDC-AEBC-7A43CF446C84}" type="datetimeFigureOut">
              <a:rPr lang="en-US" smtClean="0"/>
              <a:pPr/>
              <a:t>3/29/2010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2C57B13-A097-4046-ACA8-AD0299467FC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0.geograph.org.uk/photos/02/59/025940_f6e50e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000100" y="571480"/>
            <a:ext cx="71572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Paisley grammar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87734" y="2967334"/>
            <a:ext cx="448453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n-US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smail Nizami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images.clipartof.com/small/12983-Hammer-Tool-Clipart-Graphic-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1993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66FF33"/>
                </a:solidFill>
              </a:rPr>
              <a:t>I like woodwork because it is fun making stuff out of wood and it is and it is an amazing subject .</a:t>
            </a:r>
          </a:p>
          <a:p>
            <a:endParaRPr lang="en-GB" dirty="0" smtClean="0">
              <a:solidFill>
                <a:srgbClr val="66FF33"/>
              </a:solidFill>
            </a:endParaRPr>
          </a:p>
          <a:p>
            <a:r>
              <a:rPr lang="en-GB" dirty="0" smtClean="0">
                <a:solidFill>
                  <a:srgbClr val="66FF33"/>
                </a:solidFill>
              </a:rPr>
              <a:t>In woodwork you make stuff out of wood like candle holders and spatula s.</a:t>
            </a:r>
            <a:endParaRPr lang="en-GB" dirty="0">
              <a:solidFill>
                <a:srgbClr val="66FF3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8524" y="285728"/>
            <a:ext cx="45669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WOOD WORK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tatic.desktopnexus.com/wallpapers/22133-bigthumbn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4"/>
            <a:ext cx="9157567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Food Technology and Textiles (F.T.T.) is where you  learn to cook and sew.</a:t>
            </a:r>
          </a:p>
          <a:p>
            <a:r>
              <a:rPr lang="en-GB" dirty="0" smtClean="0"/>
              <a:t>I like F.T.T . Because I am good at cooking and I have good skills in cooking and it is fun!</a:t>
            </a:r>
          </a:p>
          <a:p>
            <a:endParaRPr lang="en-GB" dirty="0" smtClean="0"/>
          </a:p>
          <a:p>
            <a:r>
              <a:rPr lang="en-GB" dirty="0" smtClean="0"/>
              <a:t>In F.T.T.  you cook a lot of things like apple crumble, chocolate chip cookies, etc.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087" y="214290"/>
            <a:ext cx="21378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1"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F.T.T.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zVlOKKbuuW0/R2UCQG5Xq3I/AAAAAAAAADQ/6N-zP8fvLgQ/s400/religious_symbo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86578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I LIKE RME BECAUSE IT IS FUN LEARNING ABIUT DIFFERENT R ELIGIONS AND KNOW MORE ABOUT RELIGIONS.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-642974" y="428604"/>
            <a:ext cx="100013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R.M.E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en-US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rendsupdates.com/wp-content/uploads/2009/04/tanglin-school-library-singap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4365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857224" y="500042"/>
            <a:ext cx="6079096" cy="17859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OTHER ASPECTS OF THE SCHOOL 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3000373"/>
            <a:ext cx="81439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</a:rPr>
              <a:t>THERE  ARE MANY ASPECTS OF THE SCHOOL LIKE CANTEEN, LIBRARY, MUSIC ROOM, MEMORIAL HALL AND MUCH </a:t>
            </a:r>
            <a:r>
              <a:rPr lang="en-GB" sz="4400" b="1" dirty="0" smtClean="0">
                <a:solidFill>
                  <a:srgbClr val="000000"/>
                </a:solidFill>
              </a:rPr>
              <a:t>MORE ! </a:t>
            </a:r>
            <a:endParaRPr lang="en-GB" sz="4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ages.clipartof.com/small/21612-Clipart-Illustration-Graphic-Of-A-Green-Earth-Circled-By-Recycling-Arrows-Over-A-White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1709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2071678"/>
            <a:ext cx="7772400" cy="4572000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0100" y="285728"/>
            <a:ext cx="778674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EXTRA- CURRICULAR ACTIVITES 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2786058"/>
            <a:ext cx="7143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</a:rPr>
              <a:t>I AM IN THE ECO COMITEE GROUP. IN THE ECO COMMITEE WE DECIDE TO HAVE A ECO WEEK EVERY YEAR AND WE  DO A RECYCLING FASHION SHOW. 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</a:rPr>
              <a:t>THERE  ARE OTHER EXTRA CURRICULAR LIKE PUPIL COUNCIL.   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7224" y="285728"/>
            <a:ext cx="7715304" cy="54784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75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END </a:t>
            </a:r>
            <a:endParaRPr lang="en-US" sz="175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-1.78117E-6 C -0.12014 0.19315 -0.24028 0.3863 -0.17466 0.47929 C -0.10903 0.57229 0.34254 0.58802 0.39324 0.55748 C 0.44393 0.52695 0.17692 0.23895 0.12987 0.29563 C 0.08282 0.3523 0.11268 0.88041 0.11042 0.89752 C 0.10817 0.91464 0.11216 0.65649 0.11615 0.39833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 hope you like my presentations and it has given you good information about Paisley Grammar.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778080" y="571480"/>
            <a:ext cx="358784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Conclusion	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 </a:t>
            </a:r>
          </a:p>
          <a:p>
            <a:r>
              <a:rPr lang="en-GB" dirty="0" smtClean="0"/>
              <a:t>All about me </a:t>
            </a:r>
          </a:p>
          <a:p>
            <a:r>
              <a:rPr lang="en-GB" dirty="0" smtClean="0"/>
              <a:t>Night before school</a:t>
            </a:r>
          </a:p>
          <a:p>
            <a:r>
              <a:rPr lang="en-GB" dirty="0" smtClean="0"/>
              <a:t>First day of school</a:t>
            </a:r>
          </a:p>
          <a:p>
            <a:r>
              <a:rPr lang="en-GB" dirty="0" smtClean="0"/>
              <a:t>The subjects that I study</a:t>
            </a:r>
          </a:p>
          <a:p>
            <a:r>
              <a:rPr lang="en-GB" dirty="0" smtClean="0"/>
              <a:t>Other aspects of the school </a:t>
            </a:r>
          </a:p>
          <a:p>
            <a:r>
              <a:rPr lang="en-GB" dirty="0" smtClean="0"/>
              <a:t>Extra curricular activities</a:t>
            </a:r>
          </a:p>
          <a:p>
            <a:r>
              <a:rPr lang="en-GB" dirty="0" smtClean="0"/>
              <a:t>Conclusion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2428860" y="428604"/>
            <a:ext cx="4214842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Contents  </a:t>
            </a:r>
            <a:endParaRPr lang="en-US" sz="7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3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am going to tell you about my first impression at Paisley Grammar  and I hope you enjoy my </a:t>
            </a:r>
            <a:r>
              <a:rPr lang="en-GB" dirty="0" smtClean="0"/>
              <a:t>presentation.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869980" y="428604"/>
            <a:ext cx="54040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INTRODUCTION 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 my name is Ismail Nizami. I am 12 years old and I am in S1. I have got black hair and light brown </a:t>
            </a:r>
            <a:r>
              <a:rPr lang="en-GB" dirty="0" smtClean="0"/>
              <a:t>eyes.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347675" y="500042"/>
            <a:ext cx="44486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All about me  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was really excited starting a new school but I was also scared because it is a new school for me and I had so much </a:t>
            </a:r>
            <a:r>
              <a:rPr lang="en-GB" dirty="0" smtClean="0"/>
              <a:t>responsibility </a:t>
            </a:r>
            <a:r>
              <a:rPr lang="en-GB" dirty="0" smtClean="0"/>
              <a:t>like carrying my school bag to every class instead of leaving it one class or going out for lunch.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2150" y="357166"/>
            <a:ext cx="73597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night before school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was really scared and nervous because everyone kept on staring at me and it was a new school and I  did not know anyone.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857356" y="285728"/>
            <a:ext cx="550072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First day at school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8.28129E-6 C -0.06945 0.10017 -0.13889 0.20033 -0.10122 0.26024 C -0.06354 0.32015 0.1993 0.36989 0.22639 0.35994 C 0.25347 0.34999 0.09566 0.19871 0.06094 0.20056 C 0.02621 0.20241 0.02569 0.33866 0.0184 0.37058 C 0.01111 0.4025 0.01406 0.39718 0.01719 0.39209 " pathEditMode="relative" ptsTypes="aaaaaA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After few days I was fine and happy because I made lots of friends and I got used to the school 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99024" y="571480"/>
            <a:ext cx="514596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After a few days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3 0  0.06 0.03598  0.06 0.07994  C 0.06 0.13191  0.03 0.15056  0.012 0.15856  L -0.012 0.16655  C -0.03 0.17455  -0.06 0.19453  -0.06 0.25316  C -0.06 0.29046  -0.033 0.3331  0 0.3331  C 0.033 0.3331  0.06 0.29046  0.06 0.25316  C 0.06 0.19453  0.03 0.17455  0.012 0.16655  L -0.012 0.15856  C -0.03 0.15056  -0.06 0.13191  -0.06 0.07994  C -0.06 0.03598  -0.033 0  0 0 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subjects I study are:</a:t>
            </a:r>
          </a:p>
          <a:p>
            <a:r>
              <a:rPr lang="en-GB" dirty="0" smtClean="0"/>
              <a:t>English, P.E., German, music, geography, math, science, computing, wood work, art, F.T.T., RE.</a:t>
            </a:r>
          </a:p>
          <a:p>
            <a:r>
              <a:rPr lang="en-GB" dirty="0" smtClean="0"/>
              <a:t> My favourite subjects are computing, woodwork and F.T.T and R.E.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69782" y="285728"/>
            <a:ext cx="78044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THE SUBJECTS IS STUDY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gawkercomputers.com/images/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16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chemeClr val="accent3"/>
                </a:solidFill>
                <a:latin typeface="Comic Sans MS" pitchFamily="66" charset="0"/>
              </a:rPr>
              <a:t>I like computing because I am very good at</a:t>
            </a:r>
          </a:p>
          <a:p>
            <a:r>
              <a:rPr lang="en-GB" dirty="0" smtClean="0">
                <a:solidFill>
                  <a:schemeClr val="accent3"/>
                </a:solidFill>
                <a:latin typeface="Comic Sans MS" pitchFamily="66" charset="0"/>
              </a:rPr>
              <a:t>computer.</a:t>
            </a:r>
          </a:p>
          <a:p>
            <a:r>
              <a:rPr lang="en-GB" dirty="0" smtClean="0">
                <a:solidFill>
                  <a:schemeClr val="accent3"/>
                </a:solidFill>
                <a:latin typeface="Comic Sans MS" pitchFamily="66" charset="0"/>
              </a:rPr>
              <a:t>At computing we do all sorts of work on the computers like power points, spreadsheets, and table</a:t>
            </a:r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39848" y="285728"/>
            <a:ext cx="42643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COMPUTING 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169</TotalTime>
  <Words>475</Words>
  <Application>Microsoft Office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Keela</dc:creator>
  <cp:lastModifiedBy>spggordonl1</cp:lastModifiedBy>
  <cp:revision>23</cp:revision>
  <dcterms:created xsi:type="dcterms:W3CDTF">2010-03-25T21:00:16Z</dcterms:created>
  <dcterms:modified xsi:type="dcterms:W3CDTF">2010-03-29T12:12:24Z</dcterms:modified>
</cp:coreProperties>
</file>