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6982F-88BB-40B1-A148-80BFCFDD8417}" type="datetimeFigureOut">
              <a:rPr lang="en-US" smtClean="0"/>
              <a:pPr/>
              <a:t>4/16/2010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C86BB-6B8E-4470-BE0E-E5D9A0A14A5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3857628"/>
            <a:ext cx="3357586" cy="933449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>
            <a:outerShdw blurRad="50800" dist="50800" sx="1000" sy="1000" algn="ctr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3643314"/>
            <a:ext cx="6400800" cy="1752600"/>
          </a:xfrm>
        </p:spPr>
        <p:txBody>
          <a:bodyPr/>
          <a:lstStyle/>
          <a:p>
            <a:endParaRPr lang="en-GB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4071942"/>
            <a:ext cx="5014910" cy="640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1643050"/>
            <a:ext cx="11239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1357298"/>
            <a:ext cx="40100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1357298"/>
            <a:ext cx="2867019" cy="62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00430" y="2071678"/>
            <a:ext cx="1643075" cy="1679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Highlight LET" pitchFamily="2" charset="0"/>
              </a:rPr>
              <a:t>Introduction</a:t>
            </a:r>
            <a:endParaRPr lang="en-GB" dirty="0">
              <a:solidFill>
                <a:srgbClr val="7030A0"/>
              </a:solidFill>
              <a:latin typeface="Highlight LE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596" y="1571612"/>
            <a:ext cx="4038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Paisley Grammar is a 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good school, we study 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a variety of different 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subjects in 1</a:t>
            </a:r>
            <a:r>
              <a:rPr lang="en-GB" baseline="30000" dirty="0" smtClean="0">
                <a:solidFill>
                  <a:srgbClr val="0000FF"/>
                </a:solidFill>
                <a:latin typeface="Comic Sans MS" pitchFamily="66" charset="0"/>
              </a:rPr>
              <a:t>st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year like:</a:t>
            </a:r>
          </a:p>
          <a:p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Technical</a:t>
            </a:r>
          </a:p>
          <a:p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Modern Languages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English</a:t>
            </a:r>
          </a:p>
          <a:p>
            <a:r>
              <a:rPr lang="en-GB" sz="2800" dirty="0" smtClean="0">
                <a:solidFill>
                  <a:srgbClr val="0000FF"/>
                </a:solidFill>
                <a:latin typeface="Comic Sans MS" pitchFamily="66" charset="0"/>
              </a:rPr>
              <a:t>I.T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Social Subjects</a:t>
            </a:r>
          </a:p>
          <a:p>
            <a:pPr>
              <a:buNone/>
            </a:pPr>
            <a:endParaRPr lang="en-GB" sz="2800" dirty="0" smtClean="0"/>
          </a:p>
          <a:p>
            <a:endParaRPr lang="en-GB" sz="2800" dirty="0" smtClean="0"/>
          </a:p>
          <a:p>
            <a:endParaRPr lang="en-GB" sz="2800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Maths 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Science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Art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Music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F.T.T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Religious Education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P.E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PSE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I.D</a:t>
            </a:r>
            <a:endParaRPr lang="en-GB" dirty="0" smtClean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enage_friends_laughing_on_grass_s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357826"/>
            <a:ext cx="2000264" cy="13293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Highlight LET" pitchFamily="2" charset="0"/>
              </a:rPr>
              <a:t>First Impressions</a:t>
            </a:r>
            <a:endParaRPr lang="en-GB" dirty="0">
              <a:solidFill>
                <a:srgbClr val="7030A0"/>
              </a:solidFill>
              <a:latin typeface="Highlight LET" pitchFamily="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My first impression of Paisley Grammar that it was a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HUGE building compared to my primary school but you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get used to it after a while.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also liked meeting new people and gaining new friends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and sometimes losing old ones.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personally love the music department because of it’s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variety of instruments and we’re very lucky with all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the equipment we get.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I felt nervous and confused by not knowing what to do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our say but I settled in fairly quickly and have lots of</a:t>
            </a:r>
          </a:p>
          <a:p>
            <a:pPr>
              <a:buNone/>
            </a:pPr>
            <a:r>
              <a:rPr lang="en-GB" sz="2400" dirty="0" smtClean="0">
                <a:solidFill>
                  <a:srgbClr val="0000FF"/>
                </a:solidFill>
                <a:latin typeface="Comic Sans MS" pitchFamily="66" charset="0"/>
              </a:rPr>
              <a:t>good friends!</a:t>
            </a:r>
            <a:endParaRPr lang="en-GB" sz="24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7030A0"/>
                </a:solidFill>
                <a:latin typeface="Highlight LET" pitchFamily="2" charset="0"/>
              </a:rPr>
              <a:t>Subjects</a:t>
            </a:r>
            <a:endParaRPr lang="en-GB" dirty="0">
              <a:solidFill>
                <a:srgbClr val="7030A0"/>
              </a:solidFill>
              <a:latin typeface="Highlight LET" pitchFamily="2" charset="0"/>
            </a:endParaRPr>
          </a:p>
        </p:txBody>
      </p:sp>
      <p:pic>
        <p:nvPicPr>
          <p:cNvPr id="37" name="Picture 36" descr="violi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7620" y="5143512"/>
            <a:ext cx="1580464" cy="1454767"/>
          </a:xfrm>
          <a:prstGeom prst="rect">
            <a:avLst/>
          </a:prstGeom>
        </p:spPr>
      </p:pic>
      <p:sp>
        <p:nvSpPr>
          <p:cNvPr id="36" name="Content Placeholder 35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072098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My favourite subjects are art, </a:t>
            </a:r>
            <a:r>
              <a:rPr lang="en-GB" dirty="0" err="1" smtClean="0">
                <a:solidFill>
                  <a:srgbClr val="0000FF"/>
                </a:solidFill>
                <a:latin typeface="Comic Sans MS" pitchFamily="66" charset="0"/>
              </a:rPr>
              <a:t>english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and music.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English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: English is not just about reading and writing it’s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about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stuff like literacy too. I love </a:t>
            </a:r>
            <a:r>
              <a:rPr lang="en-GB" dirty="0" err="1" smtClean="0">
                <a:solidFill>
                  <a:srgbClr val="0000FF"/>
                </a:solidFill>
                <a:latin typeface="Comic Sans MS" pitchFamily="66" charset="0"/>
              </a:rPr>
              <a:t>english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because I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love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reading all kinds of different stories.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Music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: At music in 1st year you get to learn to play two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instruments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and play them all the way up to 2nd year.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You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also get the opportunity to join loads of bands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and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orchestras too.</a:t>
            </a:r>
          </a:p>
          <a:p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Art: I’ve always loved art, ever since I was 2 years old I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drew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. Apparently I’m good at it but all you do is practise</a:t>
            </a:r>
          </a:p>
          <a:p>
            <a:pPr>
              <a:buNone/>
            </a:pP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    and </a:t>
            </a:r>
            <a:r>
              <a:rPr lang="en-GB" dirty="0" smtClean="0">
                <a:solidFill>
                  <a:srgbClr val="0000FF"/>
                </a:solidFill>
                <a:latin typeface="Comic Sans MS" pitchFamily="66" charset="0"/>
              </a:rPr>
              <a:t>that will help you.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5000628" y="300037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42" name="Picture 41" descr="Paints iStock_000003950889X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8" y="5143512"/>
            <a:ext cx="1564672" cy="1357298"/>
          </a:xfrm>
          <a:prstGeom prst="rect">
            <a:avLst/>
          </a:prstGeom>
        </p:spPr>
      </p:pic>
      <p:pic>
        <p:nvPicPr>
          <p:cNvPr id="43" name="Picture 42" descr="Eclipse BOO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5072074"/>
            <a:ext cx="1655093" cy="17859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>
                <a:solidFill>
                  <a:srgbClr val="7030A0"/>
                </a:solidFill>
                <a:latin typeface="Highlight LET" pitchFamily="2" charset="0"/>
              </a:rPr>
              <a:t>Conclusion</a:t>
            </a:r>
            <a:endParaRPr lang="en-GB" sz="4800" dirty="0">
              <a:solidFill>
                <a:srgbClr val="7030A0"/>
              </a:solidFill>
              <a:latin typeface="Highlight LET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Paisley grammar is a great school and we are very lucky with all the facilities we have here.</a:t>
            </a:r>
          </a:p>
          <a:p>
            <a:r>
              <a:rPr lang="en-GB" dirty="0" smtClean="0"/>
              <a:t>So I hope you enjoyed watching this!</a:t>
            </a:r>
            <a:endParaRPr lang="en-GB" dirty="0"/>
          </a:p>
        </p:txBody>
      </p:sp>
      <p:pic>
        <p:nvPicPr>
          <p:cNvPr id="4" name="Picture 3" descr="awesome_smiley_photo_sculpture_photosculpture-p153359710604909267qdjh_4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3786190"/>
            <a:ext cx="2309826" cy="2309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Words>281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Introduction</vt:lpstr>
      <vt:lpstr>First Impressions</vt:lpstr>
      <vt:lpstr>Subjects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david</cp:lastModifiedBy>
  <cp:revision>17</cp:revision>
  <dcterms:created xsi:type="dcterms:W3CDTF">2010-03-24T19:05:02Z</dcterms:created>
  <dcterms:modified xsi:type="dcterms:W3CDTF">2010-04-16T16:00:03Z</dcterms:modified>
</cp:coreProperties>
</file>