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63" r:id="rId2"/>
    <p:sldId id="256" r:id="rId3"/>
    <p:sldId id="261" r:id="rId4"/>
    <p:sldId id="260" r:id="rId5"/>
    <p:sldId id="262" r:id="rId6"/>
    <p:sldId id="257" r:id="rId7"/>
    <p:sldId id="258" r:id="rId8"/>
    <p:sldId id="259" r:id="rId9"/>
    <p:sldId id="265" r:id="rId10"/>
    <p:sldId id="266" r:id="rId11"/>
    <p:sldId id="264" r:id="rId12"/>
    <p:sldId id="268" r:id="rId13"/>
    <p:sldId id="267" r:id="rId14"/>
    <p:sldId id="269"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1C1BF"/>
    <a:srgbClr val="B5DA58"/>
    <a:srgbClr val="AEAEAE"/>
    <a:srgbClr val="E6D97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370" autoAdjust="0"/>
    <p:restoredTop sz="94719" autoAdjust="0"/>
  </p:normalViewPr>
  <p:slideViewPr>
    <p:cSldViewPr>
      <p:cViewPr varScale="1">
        <p:scale>
          <a:sx n="65" d="100"/>
          <a:sy n="65" d="100"/>
        </p:scale>
        <p:origin x="-120" y="-2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F3E89D-E99D-471E-A587-6E5AD537E1B3}" type="datetimeFigureOut">
              <a:rPr lang="en-US" smtClean="0"/>
              <a:pPr/>
              <a:t>7/30/2010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5131EC-F887-4C49-B25F-15A68129EF5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15131EC-F887-4C49-B25F-15A68129EF56}"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E5EC1FEA-E1AE-4BD9-9414-FDD905042607}" type="datetimeFigureOut">
              <a:rPr lang="en-US" smtClean="0"/>
              <a:pPr/>
              <a:t>7/30/2010</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DFDAE3B3-CE8A-46F0-8E42-5C21AC2F0D9C}"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5EC1FEA-E1AE-4BD9-9414-FDD905042607}" type="datetimeFigureOut">
              <a:rPr lang="en-US" smtClean="0"/>
              <a:pPr/>
              <a:t>7/30/2010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DAE3B3-CE8A-46F0-8E42-5C21AC2F0D9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5EC1FEA-E1AE-4BD9-9414-FDD905042607}" type="datetimeFigureOut">
              <a:rPr lang="en-US" smtClean="0"/>
              <a:pPr/>
              <a:t>7/30/2010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DAE3B3-CE8A-46F0-8E42-5C21AC2F0D9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5EC1FEA-E1AE-4BD9-9414-FDD905042607}" type="datetimeFigureOut">
              <a:rPr lang="en-US" smtClean="0"/>
              <a:pPr/>
              <a:t>7/30/2010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DAE3B3-CE8A-46F0-8E42-5C21AC2F0D9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E5EC1FEA-E1AE-4BD9-9414-FDD905042607}" type="datetimeFigureOut">
              <a:rPr lang="en-US" smtClean="0"/>
              <a:pPr/>
              <a:t>7/30/2010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DAE3B3-CE8A-46F0-8E42-5C21AC2F0D9C}"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5EC1FEA-E1AE-4BD9-9414-FDD905042607}" type="datetimeFigureOut">
              <a:rPr lang="en-US" smtClean="0"/>
              <a:pPr/>
              <a:t>7/30/2010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DAE3B3-CE8A-46F0-8E42-5C21AC2F0D9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E5EC1FEA-E1AE-4BD9-9414-FDD905042607}" type="datetimeFigureOut">
              <a:rPr lang="en-US" smtClean="0"/>
              <a:pPr/>
              <a:t>7/30/2010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DAE3B3-CE8A-46F0-8E42-5C21AC2F0D9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5EC1FEA-E1AE-4BD9-9414-FDD905042607}" type="datetimeFigureOut">
              <a:rPr lang="en-US" smtClean="0"/>
              <a:pPr/>
              <a:t>7/30/2010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DAE3B3-CE8A-46F0-8E42-5C21AC2F0D9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EC1FEA-E1AE-4BD9-9414-FDD905042607}" type="datetimeFigureOut">
              <a:rPr lang="en-US" smtClean="0"/>
              <a:pPr/>
              <a:t>7/30/2010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DAE3B3-CE8A-46F0-8E42-5C21AC2F0D9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5EC1FEA-E1AE-4BD9-9414-FDD905042607}" type="datetimeFigureOut">
              <a:rPr lang="en-US" smtClean="0"/>
              <a:pPr/>
              <a:t>7/30/2010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DAE3B3-CE8A-46F0-8E42-5C21AC2F0D9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5EC1FEA-E1AE-4BD9-9414-FDD905042607}" type="datetimeFigureOut">
              <a:rPr lang="en-US" smtClean="0"/>
              <a:pPr/>
              <a:t>7/30/2010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DFDAE3B3-CE8A-46F0-8E42-5C21AC2F0D9C}"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E5EC1FEA-E1AE-4BD9-9414-FDD905042607}" type="datetimeFigureOut">
              <a:rPr lang="en-US" smtClean="0"/>
              <a:pPr/>
              <a:t>7/30/2010</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DFDAE3B3-CE8A-46F0-8E42-5C21AC2F0D9C}"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hyperlink" Target="http://en.wikipedia.org/wiki/Ozone_cracking" TargetMode="External"/><Relationship Id="rId3" Type="http://schemas.openxmlformats.org/officeDocument/2006/relationships/hyperlink" Target="http://en.wikipedia.org/wiki/Double_bond" TargetMode="External"/><Relationship Id="rId7" Type="http://schemas.openxmlformats.org/officeDocument/2006/relationships/hyperlink" Target="http://en.wikipedia.org/wiki/Antiozonant" TargetMode="External"/><Relationship Id="rId2" Type="http://schemas.openxmlformats.org/officeDocument/2006/relationships/hyperlink" Target="http://en.wikipedia.org/wiki/Polymer" TargetMode="External"/><Relationship Id="rId1" Type="http://schemas.openxmlformats.org/officeDocument/2006/relationships/slideLayout" Target="../slideLayouts/slideLayout1.xml"/><Relationship Id="rId6" Type="http://schemas.openxmlformats.org/officeDocument/2006/relationships/hyperlink" Target="http://en.wikipedia.org/wiki/Styrene-butadiene" TargetMode="External"/><Relationship Id="rId5" Type="http://schemas.openxmlformats.org/officeDocument/2006/relationships/hyperlink" Target="http://en.wikipedia.org/wiki/Nitrile_rubber" TargetMode="External"/><Relationship Id="rId10" Type="http://schemas.openxmlformats.org/officeDocument/2006/relationships/image" Target="../media/image23.jpeg"/><Relationship Id="rId4" Type="http://schemas.openxmlformats.org/officeDocument/2006/relationships/hyperlink" Target="http://en.wikipedia.org/wiki/Natural_rubber" TargetMode="External"/><Relationship Id="rId9" Type="http://schemas.openxmlformats.org/officeDocument/2006/relationships/hyperlink" Target="http://en.wikipedia.org/wiki/File:Ozone_cracks_in_tube1.jpg" TargetMode="External"/></Relationships>
</file>

<file path=ppt/slides/_rels/slide11.xml.rels><?xml version="1.0" encoding="UTF-8" standalone="yes"?>
<Relationships xmlns="http://schemas.openxmlformats.org/package/2006/relationships"><Relationship Id="rId2" Type="http://schemas.openxmlformats.org/officeDocument/2006/relationships/audio" Target="../media/audio8.wav"/><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29.jpeg"/><Relationship Id="rId13" Type="http://schemas.openxmlformats.org/officeDocument/2006/relationships/image" Target="../media/image34.jpeg"/><Relationship Id="rId3" Type="http://schemas.openxmlformats.org/officeDocument/2006/relationships/image" Target="../media/image24.jpeg"/><Relationship Id="rId7" Type="http://schemas.openxmlformats.org/officeDocument/2006/relationships/image" Target="../media/image28.jpeg"/><Relationship Id="rId12" Type="http://schemas.openxmlformats.org/officeDocument/2006/relationships/image" Target="../media/image33.jpeg"/><Relationship Id="rId2" Type="http://schemas.openxmlformats.org/officeDocument/2006/relationships/audio" Target="../media/audio9.wav"/><Relationship Id="rId1" Type="http://schemas.openxmlformats.org/officeDocument/2006/relationships/slideLayout" Target="../slideLayouts/slideLayout1.xml"/><Relationship Id="rId6" Type="http://schemas.openxmlformats.org/officeDocument/2006/relationships/image" Target="../media/image27.jpeg"/><Relationship Id="rId11" Type="http://schemas.openxmlformats.org/officeDocument/2006/relationships/image" Target="../media/image32.jpeg"/><Relationship Id="rId5" Type="http://schemas.openxmlformats.org/officeDocument/2006/relationships/image" Target="../media/image26.jpeg"/><Relationship Id="rId10" Type="http://schemas.openxmlformats.org/officeDocument/2006/relationships/image" Target="../media/image31.jpeg"/><Relationship Id="rId4" Type="http://schemas.openxmlformats.org/officeDocument/2006/relationships/image" Target="../media/image25.jpeg"/><Relationship Id="rId9" Type="http://schemas.openxmlformats.org/officeDocument/2006/relationships/image" Target="../media/image30.jpeg"/><Relationship Id="rId14" Type="http://schemas.openxmlformats.org/officeDocument/2006/relationships/image" Target="../media/image35.jpeg"/></Relationships>
</file>

<file path=ppt/slides/_rels/slide13.xml.rels><?xml version="1.0" encoding="UTF-8" standalone="yes"?>
<Relationships xmlns="http://schemas.openxmlformats.org/package/2006/relationships"><Relationship Id="rId8" Type="http://schemas.openxmlformats.org/officeDocument/2006/relationships/image" Target="../media/image40.jpeg"/><Relationship Id="rId13" Type="http://schemas.openxmlformats.org/officeDocument/2006/relationships/image" Target="../media/image45.jpeg"/><Relationship Id="rId3" Type="http://schemas.openxmlformats.org/officeDocument/2006/relationships/image" Target="../media/image36.jpeg"/><Relationship Id="rId7" Type="http://schemas.openxmlformats.org/officeDocument/2006/relationships/hyperlink" Target="school/tree%20plantation%20clip.mp4" TargetMode="External"/><Relationship Id="rId12" Type="http://schemas.openxmlformats.org/officeDocument/2006/relationships/image" Target="../media/image44.jpeg"/><Relationship Id="rId2" Type="http://schemas.openxmlformats.org/officeDocument/2006/relationships/audio" Target="../media/audio3.wav"/><Relationship Id="rId1" Type="http://schemas.openxmlformats.org/officeDocument/2006/relationships/slideLayout" Target="../slideLayouts/slideLayout1.xml"/><Relationship Id="rId6" Type="http://schemas.openxmlformats.org/officeDocument/2006/relationships/image" Target="../media/image39.jpeg"/><Relationship Id="rId11" Type="http://schemas.openxmlformats.org/officeDocument/2006/relationships/image" Target="../media/image43.jpeg"/><Relationship Id="rId5" Type="http://schemas.openxmlformats.org/officeDocument/2006/relationships/image" Target="../media/image38.jpeg"/><Relationship Id="rId10" Type="http://schemas.openxmlformats.org/officeDocument/2006/relationships/image" Target="../media/image42.jpeg"/><Relationship Id="rId4" Type="http://schemas.openxmlformats.org/officeDocument/2006/relationships/image" Target="../media/image37.jpeg"/><Relationship Id="rId9" Type="http://schemas.openxmlformats.org/officeDocument/2006/relationships/image" Target="../media/image41.jpeg"/></Relationships>
</file>

<file path=ppt/slides/_rels/slide14.xml.rels><?xml version="1.0" encoding="UTF-8" standalone="yes"?>
<Relationships xmlns="http://schemas.openxmlformats.org/package/2006/relationships"><Relationship Id="rId3" Type="http://schemas.openxmlformats.org/officeDocument/2006/relationships/image" Target="../media/image46.jpeg"/><Relationship Id="rId7" Type="http://schemas.openxmlformats.org/officeDocument/2006/relationships/image" Target="../media/image50.jpeg"/><Relationship Id="rId2" Type="http://schemas.openxmlformats.org/officeDocument/2006/relationships/audio" Target="../media/audio4.wav"/><Relationship Id="rId1" Type="http://schemas.openxmlformats.org/officeDocument/2006/relationships/slideLayout" Target="../slideLayouts/slideLayout1.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audio" Target="../media/audio2.wav"/><Relationship Id="rId1" Type="http://schemas.openxmlformats.org/officeDocument/2006/relationships/slideLayout" Target="../slideLayouts/slideLayout1.xml"/><Relationship Id="rId4" Type="http://schemas.openxmlformats.org/officeDocument/2006/relationships/image" Target="../media/image7.gif"/></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3.wav"/><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audio" Target="../media/audio4.wav"/><Relationship Id="rId1" Type="http://schemas.openxmlformats.org/officeDocument/2006/relationships/slideLayout" Target="../slideLayouts/slideLayout1.xml"/><Relationship Id="rId4" Type="http://schemas.openxmlformats.org/officeDocument/2006/relationships/image" Target="../media/image11.gif"/></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audio" Target="../media/audio4.wav"/><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audio" Target="../media/audio5.wav"/><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audio" Target="../media/audio6.wav"/><Relationship Id="rId1" Type="http://schemas.openxmlformats.org/officeDocument/2006/relationships/slideLayout" Target="../slideLayouts/slideLayout1.xml"/><Relationship Id="rId5" Type="http://schemas.openxmlformats.org/officeDocument/2006/relationships/image" Target="../media/image17.gif"/><Relationship Id="rId4" Type="http://schemas.openxmlformats.org/officeDocument/2006/relationships/image" Target="../media/image16.gif"/></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audio" Target="../media/audio7.wav"/><Relationship Id="rId1" Type="http://schemas.openxmlformats.org/officeDocument/2006/relationships/slideLayout" Target="../slideLayouts/slideLayout1.xml"/><Relationship Id="rId6" Type="http://schemas.openxmlformats.org/officeDocument/2006/relationships/image" Target="../media/image21.gif"/><Relationship Id="rId5" Type="http://schemas.openxmlformats.org/officeDocument/2006/relationships/image" Target="../media/image20.jpeg"/><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audio" Target="../media/audio6.wav"/><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52400"/>
            <a:ext cx="8991600" cy="1371600"/>
          </a:xfrm>
        </p:spPr>
        <p:txBody>
          <a:bodyPr>
            <a:normAutofit fontScale="92500" lnSpcReduction="10000"/>
          </a:bodyPr>
          <a:lstStyle/>
          <a:p>
            <a:pPr algn="ctr"/>
            <a:r>
              <a:rPr lang="en-US" sz="3600" b="1" dirty="0" smtClean="0">
                <a:solidFill>
                  <a:schemeClr val="accent6">
                    <a:lumMod val="20000"/>
                    <a:lumOff val="80000"/>
                  </a:schemeClr>
                </a:solidFill>
              </a:rPr>
              <a:t>SHREE D.S.V.K. HIGH SCHOOL</a:t>
            </a:r>
          </a:p>
          <a:p>
            <a:pPr algn="ctr"/>
            <a:r>
              <a:rPr lang="en-US" sz="2400" b="1" dirty="0" smtClean="0">
                <a:solidFill>
                  <a:schemeClr val="accent6">
                    <a:lumMod val="20000"/>
                    <a:lumOff val="80000"/>
                  </a:schemeClr>
                </a:solidFill>
              </a:rPr>
              <a:t>JASDAN DIS. RAJKOT (CLUSTER-B)</a:t>
            </a:r>
          </a:p>
          <a:p>
            <a:pPr algn="ctr"/>
            <a:r>
              <a:rPr lang="en-US" sz="2400" b="1" dirty="0" smtClean="0">
                <a:solidFill>
                  <a:schemeClr val="accent6">
                    <a:lumMod val="20000"/>
                    <a:lumOff val="80000"/>
                  </a:schemeClr>
                </a:solidFill>
              </a:rPr>
              <a:t>“CELEBRATION OF THE WORLD ENVIRONMENT DAY”</a:t>
            </a:r>
            <a:endParaRPr lang="en-US" sz="2400" b="1" dirty="0">
              <a:solidFill>
                <a:schemeClr val="accent6">
                  <a:lumMod val="20000"/>
                  <a:lumOff val="80000"/>
                </a:schemeClr>
              </a:solidFill>
            </a:endParaRPr>
          </a:p>
        </p:txBody>
      </p:sp>
      <p:pic>
        <p:nvPicPr>
          <p:cNvPr id="4" name="Picture 3" descr="28072010240.jpg"/>
          <p:cNvPicPr>
            <a:picLocks noChangeAspect="1"/>
          </p:cNvPicPr>
          <p:nvPr/>
        </p:nvPicPr>
        <p:blipFill>
          <a:blip r:embed="rId4" cstate="print"/>
          <a:stretch>
            <a:fillRect/>
          </a:stretch>
        </p:blipFill>
        <p:spPr>
          <a:xfrm>
            <a:off x="2438400" y="1524000"/>
            <a:ext cx="4267200" cy="2362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Picture 4" descr="28072010248.jpg"/>
          <p:cNvPicPr>
            <a:picLocks noChangeAspect="1"/>
          </p:cNvPicPr>
          <p:nvPr/>
        </p:nvPicPr>
        <p:blipFill>
          <a:blip r:embed="rId5" cstate="print"/>
          <a:stretch>
            <a:fillRect/>
          </a:stretch>
        </p:blipFill>
        <p:spPr>
          <a:xfrm>
            <a:off x="381000" y="1828800"/>
            <a:ext cx="1676400" cy="16764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6" name="Picture 5" descr="28072010247.jpg"/>
          <p:cNvPicPr>
            <a:picLocks noChangeAspect="1"/>
          </p:cNvPicPr>
          <p:nvPr/>
        </p:nvPicPr>
        <p:blipFill>
          <a:blip r:embed="rId6" cstate="print"/>
          <a:stretch>
            <a:fillRect/>
          </a:stretch>
        </p:blipFill>
        <p:spPr>
          <a:xfrm>
            <a:off x="7010400" y="1828800"/>
            <a:ext cx="1597914" cy="17526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8" name="Picture 7" descr="Photo1487.jpg"/>
          <p:cNvPicPr>
            <a:picLocks noChangeAspect="1"/>
          </p:cNvPicPr>
          <p:nvPr/>
        </p:nvPicPr>
        <p:blipFill>
          <a:blip r:embed="rId7" cstate="print"/>
          <a:stretch>
            <a:fillRect/>
          </a:stretch>
        </p:blipFill>
        <p:spPr>
          <a:xfrm>
            <a:off x="3505200" y="4191000"/>
            <a:ext cx="1981200" cy="18288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9" name="TextBox 8"/>
          <p:cNvSpPr txBox="1"/>
          <p:nvPr/>
        </p:nvSpPr>
        <p:spPr>
          <a:xfrm>
            <a:off x="0" y="3581400"/>
            <a:ext cx="2438400" cy="923330"/>
          </a:xfrm>
          <a:prstGeom prst="rect">
            <a:avLst/>
          </a:prstGeom>
          <a:noFill/>
        </p:spPr>
        <p:txBody>
          <a:bodyPr wrap="square" rtlCol="0">
            <a:spAutoFit/>
          </a:bodyPr>
          <a:lstStyle/>
          <a:p>
            <a:r>
              <a:rPr lang="en-US" dirty="0" smtClean="0"/>
              <a:t>Principal, D.S.V.K. High school </a:t>
            </a:r>
            <a:r>
              <a:rPr lang="en-US" dirty="0" err="1" smtClean="0"/>
              <a:t>B.V.Boricha</a:t>
            </a:r>
            <a:r>
              <a:rPr lang="en-US" dirty="0" smtClean="0"/>
              <a:t>.</a:t>
            </a:r>
            <a:endParaRPr lang="en-US" dirty="0"/>
          </a:p>
        </p:txBody>
      </p:sp>
      <p:sp>
        <p:nvSpPr>
          <p:cNvPr id="10" name="TextBox 9"/>
          <p:cNvSpPr txBox="1"/>
          <p:nvPr/>
        </p:nvSpPr>
        <p:spPr>
          <a:xfrm>
            <a:off x="6781800" y="3733800"/>
            <a:ext cx="2209800" cy="1477328"/>
          </a:xfrm>
          <a:prstGeom prst="rect">
            <a:avLst/>
          </a:prstGeom>
          <a:noFill/>
        </p:spPr>
        <p:txBody>
          <a:bodyPr wrap="square" rtlCol="0">
            <a:spAutoFit/>
          </a:bodyPr>
          <a:lstStyle/>
          <a:p>
            <a:r>
              <a:rPr lang="en-US" dirty="0" smtClean="0"/>
              <a:t>Link Tr. </a:t>
            </a:r>
            <a:r>
              <a:rPr lang="en-US" dirty="0" err="1" smtClean="0"/>
              <a:t>Ketan</a:t>
            </a:r>
            <a:r>
              <a:rPr lang="en-US" dirty="0" smtClean="0"/>
              <a:t> K. </a:t>
            </a:r>
            <a:r>
              <a:rPr lang="en-US" dirty="0" err="1" smtClean="0"/>
              <a:t>Bagatharia</a:t>
            </a:r>
            <a:endParaRPr lang="en-US" dirty="0" smtClean="0"/>
          </a:p>
          <a:p>
            <a:r>
              <a:rPr lang="en-US" dirty="0" smtClean="0"/>
              <a:t>Email Id-ketanbagatharia@ymail.com</a:t>
            </a:r>
            <a:endParaRPr lang="en-US" dirty="0"/>
          </a:p>
        </p:txBody>
      </p:sp>
      <p:sp>
        <p:nvSpPr>
          <p:cNvPr id="11" name="TextBox 10"/>
          <p:cNvSpPr txBox="1"/>
          <p:nvPr/>
        </p:nvSpPr>
        <p:spPr>
          <a:xfrm>
            <a:off x="3505200" y="6172201"/>
            <a:ext cx="1981200" cy="646331"/>
          </a:xfrm>
          <a:prstGeom prst="rect">
            <a:avLst/>
          </a:prstGeom>
          <a:noFill/>
        </p:spPr>
        <p:txBody>
          <a:bodyPr wrap="square" rtlCol="0">
            <a:spAutoFit/>
          </a:bodyPr>
          <a:lstStyle/>
          <a:p>
            <a:r>
              <a:rPr lang="en-US" dirty="0" err="1" smtClean="0"/>
              <a:t>Gida</a:t>
            </a:r>
            <a:r>
              <a:rPr lang="en-US" dirty="0" smtClean="0"/>
              <a:t> </a:t>
            </a:r>
            <a:r>
              <a:rPr lang="en-US" dirty="0" err="1" smtClean="0"/>
              <a:t>Shiladitya</a:t>
            </a:r>
            <a:r>
              <a:rPr lang="en-US" dirty="0" smtClean="0"/>
              <a:t> B. Std-11 A</a:t>
            </a:r>
            <a:endParaRPr lang="en-US" dirty="0"/>
          </a:p>
        </p:txBody>
      </p:sp>
      <p:sp>
        <p:nvSpPr>
          <p:cNvPr id="13" name="TextBox 12"/>
          <p:cNvSpPr txBox="1"/>
          <p:nvPr/>
        </p:nvSpPr>
        <p:spPr>
          <a:xfrm>
            <a:off x="3505200" y="3886200"/>
            <a:ext cx="1981200" cy="369332"/>
          </a:xfrm>
          <a:prstGeom prst="rect">
            <a:avLst/>
          </a:prstGeom>
          <a:noFill/>
        </p:spPr>
        <p:txBody>
          <a:bodyPr wrap="square" rtlCol="0">
            <a:spAutoFit/>
          </a:bodyPr>
          <a:lstStyle/>
          <a:p>
            <a:r>
              <a:rPr lang="en-US" dirty="0" smtClean="0"/>
              <a:t>1</a:t>
            </a:r>
            <a:r>
              <a:rPr lang="en-US" baseline="30000" dirty="0" smtClean="0"/>
              <a:t>st</a:t>
            </a:r>
            <a:r>
              <a:rPr lang="en-US" dirty="0" smtClean="0"/>
              <a:t> </a:t>
            </a:r>
            <a:r>
              <a:rPr lang="en-US" dirty="0" err="1" smtClean="0"/>
              <a:t>PrizeWINNER</a:t>
            </a:r>
            <a:endParaRPr lang="en-US" dirty="0"/>
          </a:p>
        </p:txBody>
      </p:sp>
    </p:spTree>
  </p:cSld>
  <p:clrMapOvr>
    <a:masterClrMapping/>
  </p:clrMapOvr>
  <p:transition spd="slow" advTm="7000">
    <p:split orient="vert" dir="in"/>
    <p:sndAc>
      <p:stSnd>
        <p:snd r:embed="rId3" name="applause.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3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3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3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3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3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3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3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3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3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4"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heel(4)">
                                      <p:cBhvr>
                                        <p:cTn id="28" dur="20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1"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2000" fill="hold"/>
                                        <p:tgtEl>
                                          <p:spTgt spid="5"/>
                                        </p:tgtEl>
                                        <p:attrNameLst>
                                          <p:attrName>ppt_x</p:attrName>
                                        </p:attrNameLst>
                                      </p:cBhvr>
                                      <p:tavLst>
                                        <p:tav tm="0">
                                          <p:val>
                                            <p:strVal val="#ppt_x"/>
                                          </p:val>
                                        </p:tav>
                                        <p:tav tm="100000">
                                          <p:val>
                                            <p:strVal val="#ppt_x"/>
                                          </p:val>
                                        </p:tav>
                                      </p:tavLst>
                                    </p:anim>
                                    <p:anim calcmode="lin" valueType="num">
                                      <p:cBhvr additive="base">
                                        <p:cTn id="34" dur="20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2000" fill="hold"/>
                                        <p:tgtEl>
                                          <p:spTgt spid="9"/>
                                        </p:tgtEl>
                                        <p:attrNameLst>
                                          <p:attrName>ppt_x</p:attrName>
                                        </p:attrNameLst>
                                      </p:cBhvr>
                                      <p:tavLst>
                                        <p:tav tm="0">
                                          <p:val>
                                            <p:strVal val="#ppt_x"/>
                                          </p:val>
                                        </p:tav>
                                        <p:tav tm="100000">
                                          <p:val>
                                            <p:strVal val="#ppt_x"/>
                                          </p:val>
                                        </p:tav>
                                      </p:tavLst>
                                    </p:anim>
                                    <p:anim calcmode="lin" valueType="num">
                                      <p:cBhvr additive="base">
                                        <p:cTn id="40" dur="20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1" fill="hold" nodeType="clickEffect">
                                  <p:stCondLst>
                                    <p:cond delay="0"/>
                                  </p:stCondLst>
                                  <p:childTnLst>
                                    <p:set>
                                      <p:cBhvr>
                                        <p:cTn id="44" dur="1" fill="hold">
                                          <p:stCondLst>
                                            <p:cond delay="0"/>
                                          </p:stCondLst>
                                        </p:cTn>
                                        <p:tgtEl>
                                          <p:spTgt spid="6"/>
                                        </p:tgtEl>
                                        <p:attrNameLst>
                                          <p:attrName>style.visibility</p:attrName>
                                        </p:attrNameLst>
                                      </p:cBhvr>
                                      <p:to>
                                        <p:strVal val="visible"/>
                                      </p:to>
                                    </p:set>
                                    <p:anim calcmode="lin" valueType="num">
                                      <p:cBhvr additive="base">
                                        <p:cTn id="45" dur="2000" fill="hold"/>
                                        <p:tgtEl>
                                          <p:spTgt spid="6"/>
                                        </p:tgtEl>
                                        <p:attrNameLst>
                                          <p:attrName>ppt_x</p:attrName>
                                        </p:attrNameLst>
                                      </p:cBhvr>
                                      <p:tavLst>
                                        <p:tav tm="0">
                                          <p:val>
                                            <p:strVal val="#ppt_x"/>
                                          </p:val>
                                        </p:tav>
                                        <p:tav tm="100000">
                                          <p:val>
                                            <p:strVal val="#ppt_x"/>
                                          </p:val>
                                        </p:tav>
                                      </p:tavLst>
                                    </p:anim>
                                    <p:anim calcmode="lin" valueType="num">
                                      <p:cBhvr additive="base">
                                        <p:cTn id="46" dur="20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0"/>
                                        </p:tgtEl>
                                        <p:attrNameLst>
                                          <p:attrName>style.visibility</p:attrName>
                                        </p:attrNameLst>
                                      </p:cBhvr>
                                      <p:to>
                                        <p:strVal val="visible"/>
                                      </p:to>
                                    </p:set>
                                    <p:anim calcmode="lin" valueType="num">
                                      <p:cBhvr additive="base">
                                        <p:cTn id="51" dur="2000" fill="hold"/>
                                        <p:tgtEl>
                                          <p:spTgt spid="10"/>
                                        </p:tgtEl>
                                        <p:attrNameLst>
                                          <p:attrName>ppt_x</p:attrName>
                                        </p:attrNameLst>
                                      </p:cBhvr>
                                      <p:tavLst>
                                        <p:tav tm="0">
                                          <p:val>
                                            <p:strVal val="#ppt_x"/>
                                          </p:val>
                                        </p:tav>
                                        <p:tav tm="100000">
                                          <p:val>
                                            <p:strVal val="#ppt_x"/>
                                          </p:val>
                                        </p:tav>
                                      </p:tavLst>
                                    </p:anim>
                                    <p:anim calcmode="lin" valueType="num">
                                      <p:cBhvr additive="base">
                                        <p:cTn id="52" dur="20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3" presetClass="entr" presetSubtype="16"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plus(in)">
                                      <p:cBhvr>
                                        <p:cTn id="57" dur="2000"/>
                                        <p:tgtEl>
                                          <p:spTgt spid="13"/>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nodeType="clickEffect">
                                  <p:stCondLst>
                                    <p:cond delay="0"/>
                                  </p:stCondLst>
                                  <p:childTnLst>
                                    <p:set>
                                      <p:cBhvr>
                                        <p:cTn id="61" dur="1" fill="hold">
                                          <p:stCondLst>
                                            <p:cond delay="0"/>
                                          </p:stCondLst>
                                        </p:cTn>
                                        <p:tgtEl>
                                          <p:spTgt spid="8"/>
                                        </p:tgtEl>
                                        <p:attrNameLst>
                                          <p:attrName>style.visibility</p:attrName>
                                        </p:attrNameLst>
                                      </p:cBhvr>
                                      <p:to>
                                        <p:strVal val="visible"/>
                                      </p:to>
                                    </p:set>
                                    <p:animEffect transition="in" filter="wipe(up)">
                                      <p:cBhvr>
                                        <p:cTn id="62" dur="5000"/>
                                        <p:tgtEl>
                                          <p:spTgt spid="8"/>
                                        </p:tgtEl>
                                      </p:cBhvr>
                                    </p:animEffect>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additive="base">
                                        <p:cTn id="67" dur="2000" fill="hold"/>
                                        <p:tgtEl>
                                          <p:spTgt spid="11"/>
                                        </p:tgtEl>
                                        <p:attrNameLst>
                                          <p:attrName>ppt_x</p:attrName>
                                        </p:attrNameLst>
                                      </p:cBhvr>
                                      <p:tavLst>
                                        <p:tav tm="0">
                                          <p:val>
                                            <p:strVal val="#ppt_x"/>
                                          </p:val>
                                        </p:tav>
                                        <p:tav tm="100000">
                                          <p:val>
                                            <p:strVal val="#ppt_x"/>
                                          </p:val>
                                        </p:tav>
                                      </p:tavLst>
                                    </p:anim>
                                    <p:anim calcmode="lin" valueType="num">
                                      <p:cBhvr additive="base">
                                        <p:cTn id="68" dur="20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p:bldP spid="10" grpId="0"/>
      <p:bldP spid="11" grpId="0"/>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52400"/>
            <a:ext cx="5105400" cy="6705600"/>
          </a:xfrm>
        </p:spPr>
        <p:txBody>
          <a:bodyPr>
            <a:normAutofit fontScale="25000" lnSpcReduction="20000"/>
          </a:bodyPr>
          <a:lstStyle/>
          <a:p>
            <a:pPr algn="l"/>
            <a:r>
              <a:rPr lang="en-US" sz="12800" dirty="0" smtClean="0">
                <a:solidFill>
                  <a:schemeClr val="bg1"/>
                </a:solidFill>
              </a:rPr>
              <a:t>Ozone cracking</a:t>
            </a:r>
          </a:p>
          <a:p>
            <a:pPr algn="l"/>
            <a:endParaRPr lang="en-US" sz="3600" dirty="0" smtClean="0">
              <a:solidFill>
                <a:schemeClr val="bg1"/>
              </a:solidFill>
            </a:endParaRPr>
          </a:p>
          <a:p>
            <a:pPr algn="l"/>
            <a:r>
              <a:rPr lang="en-US" sz="3600" dirty="0" smtClean="0">
                <a:solidFill>
                  <a:schemeClr val="bg1"/>
                </a:solidFill>
              </a:rPr>
              <a:t>-</a:t>
            </a:r>
            <a:r>
              <a:rPr lang="en-US" sz="9600" dirty="0" smtClean="0">
                <a:solidFill>
                  <a:schemeClr val="bg1"/>
                </a:solidFill>
              </a:rPr>
              <a:t>Ozone gas attacks any </a:t>
            </a:r>
            <a:r>
              <a:rPr lang="en-US" sz="9600" u="sng" dirty="0" smtClean="0">
                <a:solidFill>
                  <a:schemeClr val="bg1"/>
                </a:solidFill>
                <a:hlinkClick r:id="rId2" tooltip="Polymer"/>
              </a:rPr>
              <a:t>polymer</a:t>
            </a:r>
            <a:r>
              <a:rPr lang="en-US" sz="9600" dirty="0" smtClean="0">
                <a:solidFill>
                  <a:schemeClr val="bg1"/>
                </a:solidFill>
              </a:rPr>
              <a:t> possessing </a:t>
            </a:r>
            <a:r>
              <a:rPr lang="en-US" sz="9600" dirty="0" err="1" smtClean="0">
                <a:solidFill>
                  <a:schemeClr val="bg1"/>
                </a:solidFill>
              </a:rPr>
              <a:t>olefinic</a:t>
            </a:r>
            <a:r>
              <a:rPr lang="en-US" sz="9600" dirty="0" smtClean="0">
                <a:solidFill>
                  <a:schemeClr val="bg1"/>
                </a:solidFill>
              </a:rPr>
              <a:t> or </a:t>
            </a:r>
            <a:r>
              <a:rPr lang="en-US" sz="9600" u="sng" dirty="0" smtClean="0">
                <a:solidFill>
                  <a:schemeClr val="bg1"/>
                </a:solidFill>
                <a:hlinkClick r:id="rId3" tooltip="Double bond"/>
              </a:rPr>
              <a:t>double bonds</a:t>
            </a:r>
            <a:r>
              <a:rPr lang="en-US" sz="9600" dirty="0" smtClean="0">
                <a:solidFill>
                  <a:schemeClr val="bg1"/>
                </a:solidFill>
              </a:rPr>
              <a:t> within its chain structure, such as </a:t>
            </a:r>
            <a:r>
              <a:rPr lang="en-US" sz="9600" u="sng" dirty="0" smtClean="0">
                <a:solidFill>
                  <a:schemeClr val="bg1"/>
                </a:solidFill>
                <a:hlinkClick r:id="rId4" tooltip="Natural rubber"/>
              </a:rPr>
              <a:t>natural rubber</a:t>
            </a:r>
            <a:r>
              <a:rPr lang="en-US" sz="9600" u="sng" dirty="0" smtClean="0">
                <a:solidFill>
                  <a:schemeClr val="bg1"/>
                </a:solidFill>
              </a:rPr>
              <a:t> </a:t>
            </a:r>
            <a:r>
              <a:rPr lang="en-US" sz="9600" dirty="0" smtClean="0">
                <a:solidFill>
                  <a:schemeClr val="bg1"/>
                </a:solidFill>
              </a:rPr>
              <a:t>, </a:t>
            </a:r>
            <a:r>
              <a:rPr lang="en-US" sz="9600" u="sng" dirty="0" err="1" smtClean="0">
                <a:solidFill>
                  <a:schemeClr val="bg1"/>
                </a:solidFill>
                <a:hlinkClick r:id="rId5" tooltip="Nitrile rubber"/>
              </a:rPr>
              <a:t>nitrile</a:t>
            </a:r>
            <a:r>
              <a:rPr lang="en-US" sz="9600" u="sng" dirty="0" smtClean="0">
                <a:solidFill>
                  <a:schemeClr val="bg1"/>
                </a:solidFill>
                <a:hlinkClick r:id="rId5" tooltip="Nitrile rubber"/>
              </a:rPr>
              <a:t> rubber</a:t>
            </a:r>
            <a:r>
              <a:rPr lang="en-US" sz="9600" dirty="0" smtClean="0">
                <a:solidFill>
                  <a:schemeClr val="bg1"/>
                </a:solidFill>
              </a:rPr>
              <a:t>, and </a:t>
            </a:r>
            <a:r>
              <a:rPr lang="en-US" sz="9600" u="sng" dirty="0" smtClean="0">
                <a:solidFill>
                  <a:schemeClr val="bg1"/>
                </a:solidFill>
                <a:hlinkClick r:id="rId6" tooltip="Styrene-butadiene"/>
              </a:rPr>
              <a:t>styrene-butadiene</a:t>
            </a:r>
            <a:r>
              <a:rPr lang="en-US" sz="9600" dirty="0" smtClean="0">
                <a:solidFill>
                  <a:schemeClr val="bg1"/>
                </a:solidFill>
              </a:rPr>
              <a:t> rubber. Products made using these polymers are especially susceptible to attack, which causes cracks to grow longer and deeper with time, the rate of crack growth depending on the load carried by the product and the concentration of ozone in the atmosphere. Such materials can be protected by adding </a:t>
            </a:r>
            <a:r>
              <a:rPr lang="en-US" sz="9600" u="sng" dirty="0" err="1" smtClean="0">
                <a:solidFill>
                  <a:schemeClr val="bg1"/>
                </a:solidFill>
                <a:hlinkClick r:id="rId7" tooltip="Antiozonant"/>
              </a:rPr>
              <a:t>antiozonants</a:t>
            </a:r>
            <a:r>
              <a:rPr lang="en-US" sz="9600" u="sng" dirty="0" smtClean="0">
                <a:solidFill>
                  <a:schemeClr val="bg1"/>
                </a:solidFill>
              </a:rPr>
              <a:t> </a:t>
            </a:r>
            <a:r>
              <a:rPr lang="en-US" sz="9600" dirty="0" smtClean="0">
                <a:solidFill>
                  <a:schemeClr val="bg1"/>
                </a:solidFill>
              </a:rPr>
              <a:t>, such as waxes, which bond to the surface to create a protective film or blend with the material and provide long term protection. </a:t>
            </a:r>
            <a:r>
              <a:rPr lang="en-US" sz="9600" u="sng" dirty="0" smtClean="0">
                <a:solidFill>
                  <a:schemeClr val="bg1"/>
                </a:solidFill>
                <a:hlinkClick r:id="rId8" tooltip="Ozone cracking"/>
              </a:rPr>
              <a:t>Ozone cracking</a:t>
            </a:r>
            <a:r>
              <a:rPr lang="en-US" sz="9600" dirty="0" smtClean="0">
                <a:solidFill>
                  <a:schemeClr val="bg1"/>
                </a:solidFill>
              </a:rPr>
              <a:t> used to be a serious problem in car tires for example, but the problem is now seen only in very old tires. </a:t>
            </a:r>
          </a:p>
          <a:p>
            <a:pPr algn="l"/>
            <a:endParaRPr lang="en-US" sz="3600" dirty="0">
              <a:solidFill>
                <a:schemeClr val="bg1"/>
              </a:solidFill>
            </a:endParaRPr>
          </a:p>
        </p:txBody>
      </p:sp>
      <p:pic>
        <p:nvPicPr>
          <p:cNvPr id="4" name="Picture 3" descr="http://upload.wikimedia.org/wikipedia/en/thumb/6/6a/Ozone_cracks_in_tube1.jpg/220px-Ozone_cracks_in_tube1.jpg">
            <a:hlinkClick r:id="rId9"/>
          </p:cNvPr>
          <p:cNvPicPr/>
          <p:nvPr/>
        </p:nvPicPr>
        <p:blipFill>
          <a:blip r:embed="rId10"/>
          <a:srcRect/>
          <a:stretch>
            <a:fillRect/>
          </a:stretch>
        </p:blipFill>
        <p:spPr bwMode="auto">
          <a:xfrm rot="165264">
            <a:off x="5238687" y="713380"/>
            <a:ext cx="3436500" cy="3480161"/>
          </a:xfrm>
          <a:prstGeom prst="rect">
            <a:avLst/>
          </a:prstGeom>
          <a:noFill/>
          <a:ln w="9525">
            <a:noFill/>
            <a:miter lim="800000"/>
            <a:headEnd/>
            <a:tailEnd/>
          </a:ln>
        </p:spPr>
      </p:pic>
      <p:sp>
        <p:nvSpPr>
          <p:cNvPr id="1025" name="Rectangle 1"/>
          <p:cNvSpPr>
            <a:spLocks noChangeArrowheads="1"/>
          </p:cNvSpPr>
          <p:nvPr/>
        </p:nvSpPr>
        <p:spPr bwMode="auto">
          <a:xfrm>
            <a:off x="5105400" y="4419600"/>
            <a:ext cx="388620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Arial" pitchFamily="34" charset="0"/>
                <a:ea typeface="Times New Roman" pitchFamily="18" charset="0"/>
              </a:rPr>
              <a:t>Ozone cracking in </a:t>
            </a:r>
            <a:r>
              <a:rPr kumimoji="0" lang="en-US" sz="1600" b="0" i="0" u="none" strike="noStrike" cap="none" normalizeH="0" baseline="0" dirty="0" smtClean="0">
                <a:ln>
                  <a:noFill/>
                </a:ln>
                <a:solidFill>
                  <a:schemeClr val="bg1"/>
                </a:solidFill>
                <a:effectLst/>
                <a:latin typeface="Arial" pitchFamily="34" charset="0"/>
                <a:ea typeface="Times New Roman" pitchFamily="18" charset="0"/>
                <a:hlinkClick r:id="rId4" tooltip="Natural rubber"/>
              </a:rPr>
              <a:t>natural rubber</a:t>
            </a:r>
            <a:r>
              <a:rPr kumimoji="0" lang="en-US" sz="1600" b="0" i="0" u="none" strike="noStrike" cap="none" normalizeH="0" baseline="0" dirty="0" smtClean="0">
                <a:ln>
                  <a:noFill/>
                </a:ln>
                <a:solidFill>
                  <a:schemeClr val="bg1"/>
                </a:solidFill>
                <a:effectLst/>
                <a:latin typeface="Arial" pitchFamily="34" charset="0"/>
                <a:ea typeface="Times New Roman" pitchFamily="18" charset="0"/>
              </a:rPr>
              <a:t> tubing</a:t>
            </a:r>
            <a:endParaRPr kumimoji="0" lang="en-US" sz="1600" b="0" i="0" u="none" strike="noStrike" cap="none" normalizeH="0" baseline="0" dirty="0" smtClean="0">
              <a:ln>
                <a:noFill/>
              </a:ln>
              <a:solidFill>
                <a:schemeClr val="bg1"/>
              </a:solidFill>
              <a:effectLst/>
              <a:latin typeface="Arial" pitchFamily="34" charset="0"/>
            </a:endParaRPr>
          </a:p>
        </p:txBody>
      </p:sp>
    </p:spTree>
  </p:cSld>
  <p:clrMapOvr>
    <a:masterClrMapping/>
  </p:clrMapOvr>
  <p:transition advTm="7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2000" fill="hold"/>
                                        <p:tgtEl>
                                          <p:spTgt spid="3">
                                            <p:txEl>
                                              <p:pRg st="0" end="0"/>
                                            </p:txEl>
                                          </p:spTgt>
                                        </p:tgtEl>
                                        <p:attrNameLst>
                                          <p:attrName>style.rotation</p:attrName>
                                        </p:attrNameLst>
                                      </p:cBhvr>
                                      <p:tavLst>
                                        <p:tav tm="0">
                                          <p:val>
                                            <p:fltVal val="360"/>
                                          </p:val>
                                        </p:tav>
                                        <p:tav tm="100000">
                                          <p:val>
                                            <p:fltVal val="0"/>
                                          </p:val>
                                        </p:tav>
                                      </p:tavLst>
                                    </p:anim>
                                    <p:animEffect transition="in" filter="fade">
                                      <p:cBhvr>
                                        <p:cTn id="10" dur="2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p:cTn id="15" dur="2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6" dur="2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7" dur="2000" fill="hold"/>
                                        <p:tgtEl>
                                          <p:spTgt spid="3">
                                            <p:txEl>
                                              <p:pRg st="2" end="2"/>
                                            </p:txEl>
                                          </p:spTgt>
                                        </p:tgtEl>
                                        <p:attrNameLst>
                                          <p:attrName>style.rotation</p:attrName>
                                        </p:attrNameLst>
                                      </p:cBhvr>
                                      <p:tavLst>
                                        <p:tav tm="0">
                                          <p:val>
                                            <p:fltVal val="360"/>
                                          </p:val>
                                        </p:tav>
                                        <p:tav tm="100000">
                                          <p:val>
                                            <p:fltVal val="0"/>
                                          </p:val>
                                        </p:tav>
                                      </p:tavLst>
                                    </p:anim>
                                    <p:animEffect transition="in" filter="fade">
                                      <p:cBhvr>
                                        <p:cTn id="18" dur="20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0"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800" decel="100000"/>
                                        <p:tgtEl>
                                          <p:spTgt spid="4"/>
                                        </p:tgtEl>
                                      </p:cBhvr>
                                    </p:animEffect>
                                    <p:anim calcmode="lin" valueType="num">
                                      <p:cBhvr>
                                        <p:cTn id="24" dur="800" decel="100000" fill="hold"/>
                                        <p:tgtEl>
                                          <p:spTgt spid="4"/>
                                        </p:tgtEl>
                                        <p:attrNameLst>
                                          <p:attrName>style.rotation</p:attrName>
                                        </p:attrNameLst>
                                      </p:cBhvr>
                                      <p:tavLst>
                                        <p:tav tm="0">
                                          <p:val>
                                            <p:fltVal val="-90"/>
                                          </p:val>
                                        </p:tav>
                                        <p:tav tm="100000">
                                          <p:val>
                                            <p:fltVal val="0"/>
                                          </p:val>
                                        </p:tav>
                                      </p:tavLst>
                                    </p:anim>
                                    <p:anim calcmode="lin" valueType="num">
                                      <p:cBhvr>
                                        <p:cTn id="25" dur="800" decel="100000" fill="hold"/>
                                        <p:tgtEl>
                                          <p:spTgt spid="4"/>
                                        </p:tgtEl>
                                        <p:attrNameLst>
                                          <p:attrName>ppt_x</p:attrName>
                                        </p:attrNameLst>
                                      </p:cBhvr>
                                      <p:tavLst>
                                        <p:tav tm="0">
                                          <p:val>
                                            <p:strVal val="#ppt_x+0.4"/>
                                          </p:val>
                                        </p:tav>
                                        <p:tav tm="100000">
                                          <p:val>
                                            <p:strVal val="#ppt_x-0.05"/>
                                          </p:val>
                                        </p:tav>
                                      </p:tavLst>
                                    </p:anim>
                                    <p:anim calcmode="lin" valueType="num">
                                      <p:cBhvr>
                                        <p:cTn id="26" dur="800" decel="100000" fill="hold"/>
                                        <p:tgtEl>
                                          <p:spTgt spid="4"/>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30" presetClass="entr" presetSubtype="0" fill="hold" grpId="0" nodeType="clickEffect">
                                  <p:stCondLst>
                                    <p:cond delay="0"/>
                                  </p:stCondLst>
                                  <p:childTnLst>
                                    <p:set>
                                      <p:cBhvr>
                                        <p:cTn id="32" dur="1" fill="hold">
                                          <p:stCondLst>
                                            <p:cond delay="0"/>
                                          </p:stCondLst>
                                        </p:cTn>
                                        <p:tgtEl>
                                          <p:spTgt spid="1025"/>
                                        </p:tgtEl>
                                        <p:attrNameLst>
                                          <p:attrName>style.visibility</p:attrName>
                                        </p:attrNameLst>
                                      </p:cBhvr>
                                      <p:to>
                                        <p:strVal val="visible"/>
                                      </p:to>
                                    </p:set>
                                    <p:animEffect transition="in" filter="fade">
                                      <p:cBhvr>
                                        <p:cTn id="33" dur="800" decel="100000"/>
                                        <p:tgtEl>
                                          <p:spTgt spid="1025"/>
                                        </p:tgtEl>
                                      </p:cBhvr>
                                    </p:animEffect>
                                    <p:anim calcmode="lin" valueType="num">
                                      <p:cBhvr>
                                        <p:cTn id="34" dur="800" decel="100000" fill="hold"/>
                                        <p:tgtEl>
                                          <p:spTgt spid="1025"/>
                                        </p:tgtEl>
                                        <p:attrNameLst>
                                          <p:attrName>style.rotation</p:attrName>
                                        </p:attrNameLst>
                                      </p:cBhvr>
                                      <p:tavLst>
                                        <p:tav tm="0">
                                          <p:val>
                                            <p:fltVal val="-90"/>
                                          </p:val>
                                        </p:tav>
                                        <p:tav tm="100000">
                                          <p:val>
                                            <p:fltVal val="0"/>
                                          </p:val>
                                        </p:tav>
                                      </p:tavLst>
                                    </p:anim>
                                    <p:anim calcmode="lin" valueType="num">
                                      <p:cBhvr>
                                        <p:cTn id="35" dur="800" decel="100000" fill="hold"/>
                                        <p:tgtEl>
                                          <p:spTgt spid="1025"/>
                                        </p:tgtEl>
                                        <p:attrNameLst>
                                          <p:attrName>ppt_x</p:attrName>
                                        </p:attrNameLst>
                                      </p:cBhvr>
                                      <p:tavLst>
                                        <p:tav tm="0">
                                          <p:val>
                                            <p:strVal val="#ppt_x+0.4"/>
                                          </p:val>
                                        </p:tav>
                                        <p:tav tm="100000">
                                          <p:val>
                                            <p:strVal val="#ppt_x-0.05"/>
                                          </p:val>
                                        </p:tav>
                                      </p:tavLst>
                                    </p:anim>
                                    <p:anim calcmode="lin" valueType="num">
                                      <p:cBhvr>
                                        <p:cTn id="36" dur="800" decel="100000" fill="hold"/>
                                        <p:tgtEl>
                                          <p:spTgt spid="1025"/>
                                        </p:tgtEl>
                                        <p:attrNameLst>
                                          <p:attrName>ppt_y</p:attrName>
                                        </p:attrNameLst>
                                      </p:cBhvr>
                                      <p:tavLst>
                                        <p:tav tm="0">
                                          <p:val>
                                            <p:strVal val="#ppt_y-0.4"/>
                                          </p:val>
                                        </p:tav>
                                        <p:tav tm="100000">
                                          <p:val>
                                            <p:strVal val="#ppt_y+0.1"/>
                                          </p:val>
                                        </p:tav>
                                      </p:tavLst>
                                    </p:anim>
                                    <p:anim calcmode="lin" valueType="num">
                                      <p:cBhvr>
                                        <p:cTn id="37" dur="200" accel="100000" fill="hold">
                                          <p:stCondLst>
                                            <p:cond delay="800"/>
                                          </p:stCondLst>
                                        </p:cTn>
                                        <p:tgtEl>
                                          <p:spTgt spid="1025"/>
                                        </p:tgtEl>
                                        <p:attrNameLst>
                                          <p:attrName>ppt_x</p:attrName>
                                        </p:attrNameLst>
                                      </p:cBhvr>
                                      <p:tavLst>
                                        <p:tav tm="0">
                                          <p:val>
                                            <p:strVal val="#ppt_x-0.05"/>
                                          </p:val>
                                        </p:tav>
                                        <p:tav tm="100000">
                                          <p:val>
                                            <p:strVal val="#ppt_x"/>
                                          </p:val>
                                        </p:tav>
                                      </p:tavLst>
                                    </p:anim>
                                    <p:anim calcmode="lin" valueType="num">
                                      <p:cBhvr>
                                        <p:cTn id="38" dur="200" accel="100000" fill="hold">
                                          <p:stCondLst>
                                            <p:cond delay="800"/>
                                          </p:stCondLst>
                                        </p:cTn>
                                        <p:tgtEl>
                                          <p:spTgt spid="102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02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152400"/>
            <a:ext cx="6629400" cy="1143000"/>
          </a:xfrm>
        </p:spPr>
        <p:txBody>
          <a:bodyPr>
            <a:normAutofit fontScale="90000"/>
          </a:bodyPr>
          <a:lstStyle/>
          <a:p>
            <a:pPr algn="ctr"/>
            <a:r>
              <a:rPr lang="en-US" sz="4800" dirty="0" smtClean="0">
                <a:solidFill>
                  <a:schemeClr val="bg1"/>
                </a:solidFill>
              </a:rPr>
              <a:t>LET’S SHARE OUR THOUGHTS</a:t>
            </a:r>
            <a:endParaRPr lang="en-US" sz="4800" dirty="0">
              <a:solidFill>
                <a:schemeClr val="bg1"/>
              </a:solidFill>
            </a:endParaRPr>
          </a:p>
        </p:txBody>
      </p:sp>
      <p:sp>
        <p:nvSpPr>
          <p:cNvPr id="3" name="Subtitle 2"/>
          <p:cNvSpPr>
            <a:spLocks noGrp="1"/>
          </p:cNvSpPr>
          <p:nvPr>
            <p:ph type="subTitle" idx="1"/>
          </p:nvPr>
        </p:nvSpPr>
        <p:spPr>
          <a:xfrm>
            <a:off x="0" y="1447800"/>
            <a:ext cx="5867400" cy="5105400"/>
          </a:xfrm>
        </p:spPr>
        <p:txBody>
          <a:bodyPr>
            <a:noAutofit/>
          </a:bodyPr>
          <a:lstStyle/>
          <a:p>
            <a:pPr algn="l"/>
            <a:r>
              <a:rPr lang="en-US" sz="3200" dirty="0" smtClean="0">
                <a:solidFill>
                  <a:schemeClr val="bg1"/>
                </a:solidFill>
              </a:rPr>
              <a:t>-What you think about pollution and effect on developing country like India ?</a:t>
            </a:r>
          </a:p>
          <a:p>
            <a:pPr algn="l"/>
            <a:endParaRPr lang="en-US" sz="3200" dirty="0" smtClean="0">
              <a:solidFill>
                <a:schemeClr val="bg1"/>
              </a:solidFill>
            </a:endParaRPr>
          </a:p>
          <a:p>
            <a:pPr algn="l"/>
            <a:r>
              <a:rPr lang="en-US" sz="3200" dirty="0" smtClean="0">
                <a:solidFill>
                  <a:schemeClr val="bg1"/>
                </a:solidFill>
              </a:rPr>
              <a:t>-Is there any role of developed country to spread maximum pollution ?</a:t>
            </a:r>
          </a:p>
          <a:p>
            <a:pPr algn="l"/>
            <a:endParaRPr lang="en-US" sz="3200" dirty="0" smtClean="0">
              <a:solidFill>
                <a:schemeClr val="bg1"/>
              </a:solidFill>
            </a:endParaRPr>
          </a:p>
          <a:p>
            <a:pPr algn="l"/>
            <a:r>
              <a:rPr lang="en-US" sz="3200" dirty="0" smtClean="0">
                <a:solidFill>
                  <a:schemeClr val="bg1"/>
                </a:solidFill>
              </a:rPr>
              <a:t>-Any comments or suggestion……..</a:t>
            </a:r>
          </a:p>
        </p:txBody>
      </p:sp>
    </p:spTree>
  </p:cSld>
  <p:clrMapOvr>
    <a:masterClrMapping/>
  </p:clrMapOvr>
  <p:transition spd="slow" advTm="7000">
    <p:sndAc>
      <p:stSnd>
        <p:snd r:embed="rId2" name="coin.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3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3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3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3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52400"/>
            <a:ext cx="7851648" cy="1371600"/>
          </a:xfrm>
        </p:spPr>
        <p:txBody>
          <a:bodyPr>
            <a:normAutofit fontScale="90000"/>
          </a:bodyPr>
          <a:lstStyle/>
          <a:p>
            <a:pPr algn="ctr"/>
            <a:r>
              <a:rPr lang="en-US" sz="6000" dirty="0" smtClean="0">
                <a:solidFill>
                  <a:schemeClr val="tx2"/>
                </a:solidFill>
              </a:rPr>
              <a:t>Exhibition</a:t>
            </a:r>
            <a:r>
              <a:rPr lang="en-US" dirty="0" smtClean="0">
                <a:solidFill>
                  <a:schemeClr val="tx2"/>
                </a:solidFill>
              </a:rPr>
              <a:t> </a:t>
            </a:r>
            <a:r>
              <a:rPr lang="en-US" sz="4400" dirty="0" smtClean="0">
                <a:solidFill>
                  <a:schemeClr val="tx2"/>
                </a:solidFill>
              </a:rPr>
              <a:t>of photo drawing and poster </a:t>
            </a:r>
            <a:endParaRPr lang="en-US" sz="4400" dirty="0">
              <a:solidFill>
                <a:schemeClr val="tx2"/>
              </a:solidFill>
            </a:endParaRPr>
          </a:p>
        </p:txBody>
      </p:sp>
      <p:sp>
        <p:nvSpPr>
          <p:cNvPr id="3" name="Subtitle 2"/>
          <p:cNvSpPr>
            <a:spLocks noGrp="1"/>
          </p:cNvSpPr>
          <p:nvPr>
            <p:ph type="subTitle" idx="1"/>
          </p:nvPr>
        </p:nvSpPr>
        <p:spPr>
          <a:xfrm>
            <a:off x="3429000" y="1905000"/>
            <a:ext cx="5410200" cy="1704536"/>
          </a:xfrm>
        </p:spPr>
        <p:txBody>
          <a:bodyPr>
            <a:normAutofit/>
          </a:bodyPr>
          <a:lstStyle/>
          <a:p>
            <a:pPr algn="l"/>
            <a:r>
              <a:rPr lang="en-US" dirty="0" smtClean="0"/>
              <a:t>Inaugurated by education inspector  Mr. </a:t>
            </a:r>
            <a:r>
              <a:rPr lang="en-US" dirty="0" err="1" smtClean="0"/>
              <a:t>kanabar</a:t>
            </a:r>
            <a:r>
              <a:rPr lang="en-US" dirty="0" smtClean="0"/>
              <a:t> &amp; school principal Mr. </a:t>
            </a:r>
            <a:r>
              <a:rPr lang="en-US" dirty="0" err="1" smtClean="0"/>
              <a:t>B.V.Boricha</a:t>
            </a:r>
            <a:r>
              <a:rPr lang="en-US" dirty="0" smtClean="0"/>
              <a:t> with them </a:t>
            </a:r>
            <a:r>
              <a:rPr lang="en-US" dirty="0" err="1" smtClean="0"/>
              <a:t>Tr.K.K.Bagatharia</a:t>
            </a:r>
            <a:r>
              <a:rPr lang="en-US" dirty="0" smtClean="0"/>
              <a:t> </a:t>
            </a:r>
          </a:p>
        </p:txBody>
      </p:sp>
      <p:pic>
        <p:nvPicPr>
          <p:cNvPr id="4" name="Picture 3" descr="P1000142.JPG"/>
          <p:cNvPicPr>
            <a:picLocks noChangeAspect="1"/>
          </p:cNvPicPr>
          <p:nvPr/>
        </p:nvPicPr>
        <p:blipFill>
          <a:blip r:embed="rId3" cstate="print"/>
          <a:stretch>
            <a:fillRect/>
          </a:stretch>
        </p:blipFill>
        <p:spPr>
          <a:xfrm>
            <a:off x="533400" y="1905000"/>
            <a:ext cx="2743200" cy="2057400"/>
          </a:xfrm>
          <a:prstGeom prst="rect">
            <a:avLst/>
          </a:prstGeom>
        </p:spPr>
      </p:pic>
      <p:pic>
        <p:nvPicPr>
          <p:cNvPr id="5" name="Picture 4" descr="P1000166.JPG"/>
          <p:cNvPicPr>
            <a:picLocks noChangeAspect="1"/>
          </p:cNvPicPr>
          <p:nvPr/>
        </p:nvPicPr>
        <p:blipFill>
          <a:blip r:embed="rId4" cstate="print"/>
          <a:stretch>
            <a:fillRect/>
          </a:stretch>
        </p:blipFill>
        <p:spPr>
          <a:xfrm>
            <a:off x="133716" y="4158057"/>
            <a:ext cx="1625600" cy="1099743"/>
          </a:xfrm>
          <a:prstGeom prst="rect">
            <a:avLst/>
          </a:prstGeom>
        </p:spPr>
      </p:pic>
      <p:pic>
        <p:nvPicPr>
          <p:cNvPr id="6" name="Picture 5" descr="P1000165.JPG"/>
          <p:cNvPicPr>
            <a:picLocks noChangeAspect="1"/>
          </p:cNvPicPr>
          <p:nvPr/>
        </p:nvPicPr>
        <p:blipFill>
          <a:blip r:embed="rId5" cstate="print"/>
          <a:stretch>
            <a:fillRect/>
          </a:stretch>
        </p:blipFill>
        <p:spPr>
          <a:xfrm>
            <a:off x="1752600" y="4114800"/>
            <a:ext cx="1550756" cy="1163067"/>
          </a:xfrm>
          <a:prstGeom prst="rect">
            <a:avLst/>
          </a:prstGeom>
        </p:spPr>
      </p:pic>
      <p:pic>
        <p:nvPicPr>
          <p:cNvPr id="7" name="Picture 6" descr="P1000164.JPG"/>
          <p:cNvPicPr>
            <a:picLocks noChangeAspect="1"/>
          </p:cNvPicPr>
          <p:nvPr/>
        </p:nvPicPr>
        <p:blipFill>
          <a:blip r:embed="rId6" cstate="print"/>
          <a:stretch>
            <a:fillRect/>
          </a:stretch>
        </p:blipFill>
        <p:spPr>
          <a:xfrm>
            <a:off x="3276600" y="4114800"/>
            <a:ext cx="1727200" cy="1143000"/>
          </a:xfrm>
          <a:prstGeom prst="rect">
            <a:avLst/>
          </a:prstGeom>
        </p:spPr>
      </p:pic>
      <p:pic>
        <p:nvPicPr>
          <p:cNvPr id="8" name="Picture 7" descr="P1000163.JPG"/>
          <p:cNvPicPr>
            <a:picLocks noChangeAspect="1"/>
          </p:cNvPicPr>
          <p:nvPr/>
        </p:nvPicPr>
        <p:blipFill>
          <a:blip r:embed="rId7" cstate="print"/>
          <a:stretch>
            <a:fillRect/>
          </a:stretch>
        </p:blipFill>
        <p:spPr>
          <a:xfrm>
            <a:off x="4953000" y="4114800"/>
            <a:ext cx="1295400" cy="1143000"/>
          </a:xfrm>
          <a:prstGeom prst="rect">
            <a:avLst/>
          </a:prstGeom>
        </p:spPr>
      </p:pic>
      <p:pic>
        <p:nvPicPr>
          <p:cNvPr id="9" name="Picture 8" descr="P1000170.JPG"/>
          <p:cNvPicPr>
            <a:picLocks noChangeAspect="1"/>
          </p:cNvPicPr>
          <p:nvPr/>
        </p:nvPicPr>
        <p:blipFill>
          <a:blip r:embed="rId8" cstate="print"/>
          <a:stretch>
            <a:fillRect/>
          </a:stretch>
        </p:blipFill>
        <p:spPr>
          <a:xfrm>
            <a:off x="6248400" y="4114800"/>
            <a:ext cx="1600200" cy="1143000"/>
          </a:xfrm>
          <a:prstGeom prst="rect">
            <a:avLst/>
          </a:prstGeom>
        </p:spPr>
      </p:pic>
      <p:pic>
        <p:nvPicPr>
          <p:cNvPr id="10" name="Picture 9" descr="P1000169.JPG"/>
          <p:cNvPicPr>
            <a:picLocks noChangeAspect="1"/>
          </p:cNvPicPr>
          <p:nvPr/>
        </p:nvPicPr>
        <p:blipFill>
          <a:blip r:embed="rId9" cstate="print"/>
          <a:stretch>
            <a:fillRect/>
          </a:stretch>
        </p:blipFill>
        <p:spPr>
          <a:xfrm>
            <a:off x="7823200" y="4114800"/>
            <a:ext cx="1320800" cy="1143000"/>
          </a:xfrm>
          <a:prstGeom prst="rect">
            <a:avLst/>
          </a:prstGeom>
        </p:spPr>
      </p:pic>
      <p:pic>
        <p:nvPicPr>
          <p:cNvPr id="11" name="Picture 10" descr="P1000147.JPG"/>
          <p:cNvPicPr>
            <a:picLocks noChangeAspect="1"/>
          </p:cNvPicPr>
          <p:nvPr/>
        </p:nvPicPr>
        <p:blipFill>
          <a:blip r:embed="rId10" cstate="print"/>
          <a:stretch>
            <a:fillRect/>
          </a:stretch>
        </p:blipFill>
        <p:spPr>
          <a:xfrm>
            <a:off x="7620000" y="5257800"/>
            <a:ext cx="1524000" cy="1143000"/>
          </a:xfrm>
          <a:prstGeom prst="rect">
            <a:avLst/>
          </a:prstGeom>
        </p:spPr>
      </p:pic>
      <p:pic>
        <p:nvPicPr>
          <p:cNvPr id="12" name="Picture 11" descr="P1000161.JPG"/>
          <p:cNvPicPr>
            <a:picLocks noChangeAspect="1"/>
          </p:cNvPicPr>
          <p:nvPr/>
        </p:nvPicPr>
        <p:blipFill>
          <a:blip r:embed="rId11" cstate="print"/>
          <a:stretch>
            <a:fillRect/>
          </a:stretch>
        </p:blipFill>
        <p:spPr>
          <a:xfrm>
            <a:off x="6096000" y="5257800"/>
            <a:ext cx="1574800" cy="1085850"/>
          </a:xfrm>
          <a:prstGeom prst="rect">
            <a:avLst/>
          </a:prstGeom>
        </p:spPr>
      </p:pic>
      <p:pic>
        <p:nvPicPr>
          <p:cNvPr id="13" name="Picture 12" descr="P1000159.JPG"/>
          <p:cNvPicPr>
            <a:picLocks noChangeAspect="1"/>
          </p:cNvPicPr>
          <p:nvPr/>
        </p:nvPicPr>
        <p:blipFill>
          <a:blip r:embed="rId12" cstate="print"/>
          <a:stretch>
            <a:fillRect/>
          </a:stretch>
        </p:blipFill>
        <p:spPr>
          <a:xfrm>
            <a:off x="4724400" y="5257800"/>
            <a:ext cx="1371600" cy="1104900"/>
          </a:xfrm>
          <a:prstGeom prst="rect">
            <a:avLst/>
          </a:prstGeom>
        </p:spPr>
      </p:pic>
      <p:pic>
        <p:nvPicPr>
          <p:cNvPr id="14" name="Picture 13" descr="P1000162.JPG"/>
          <p:cNvPicPr>
            <a:picLocks noChangeAspect="1"/>
          </p:cNvPicPr>
          <p:nvPr/>
        </p:nvPicPr>
        <p:blipFill>
          <a:blip r:embed="rId13" cstate="print"/>
          <a:stretch>
            <a:fillRect/>
          </a:stretch>
        </p:blipFill>
        <p:spPr>
          <a:xfrm>
            <a:off x="3200400" y="5257800"/>
            <a:ext cx="1524000" cy="1066800"/>
          </a:xfrm>
          <a:prstGeom prst="rect">
            <a:avLst/>
          </a:prstGeom>
        </p:spPr>
      </p:pic>
      <p:pic>
        <p:nvPicPr>
          <p:cNvPr id="15" name="Picture 14" descr="P1000145.JPG"/>
          <p:cNvPicPr>
            <a:picLocks noChangeAspect="1"/>
          </p:cNvPicPr>
          <p:nvPr/>
        </p:nvPicPr>
        <p:blipFill>
          <a:blip r:embed="rId14" cstate="print"/>
          <a:stretch>
            <a:fillRect/>
          </a:stretch>
        </p:blipFill>
        <p:spPr>
          <a:xfrm>
            <a:off x="1752600" y="5257800"/>
            <a:ext cx="1422400" cy="1066800"/>
          </a:xfrm>
          <a:prstGeom prst="rect">
            <a:avLst/>
          </a:prstGeom>
        </p:spPr>
      </p:pic>
    </p:spTree>
  </p:cSld>
  <p:clrMapOvr>
    <a:masterClrMapping/>
  </p:clrMapOvr>
  <p:transition spd="slow" advTm="7000">
    <p:wheel spokes="1"/>
    <p:sndAc>
      <p:stSnd>
        <p:snd r:embed="rId2" name="arrow.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edge">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800" decel="100000"/>
                                        <p:tgtEl>
                                          <p:spTgt spid="3">
                                            <p:txEl>
                                              <p:pRg st="0" end="0"/>
                                            </p:txEl>
                                          </p:spTgt>
                                        </p:tgtEl>
                                      </p:cBhvr>
                                    </p:animEffect>
                                    <p:anim calcmode="lin" valueType="num">
                                      <p:cBhvr>
                                        <p:cTn id="18"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19"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20"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2000" fill="hold"/>
                                        <p:tgtEl>
                                          <p:spTgt spid="5"/>
                                        </p:tgtEl>
                                        <p:attrNameLst>
                                          <p:attrName>ppt_x</p:attrName>
                                        </p:attrNameLst>
                                      </p:cBhvr>
                                      <p:tavLst>
                                        <p:tav tm="0">
                                          <p:val>
                                            <p:strVal val="0-#ppt_w/2"/>
                                          </p:val>
                                        </p:tav>
                                        <p:tav tm="100000">
                                          <p:val>
                                            <p:strVal val="#ppt_x"/>
                                          </p:val>
                                        </p:tav>
                                      </p:tavLst>
                                    </p:anim>
                                    <p:anim calcmode="lin" valueType="num">
                                      <p:cBhvr additive="base">
                                        <p:cTn id="28" dur="2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additive="base">
                                        <p:cTn id="33" dur="2000" fill="hold"/>
                                        <p:tgtEl>
                                          <p:spTgt spid="6"/>
                                        </p:tgtEl>
                                        <p:attrNameLst>
                                          <p:attrName>ppt_x</p:attrName>
                                        </p:attrNameLst>
                                      </p:cBhvr>
                                      <p:tavLst>
                                        <p:tav tm="0">
                                          <p:val>
                                            <p:strVal val="0-#ppt_w/2"/>
                                          </p:val>
                                        </p:tav>
                                        <p:tav tm="100000">
                                          <p:val>
                                            <p:strVal val="#ppt_x"/>
                                          </p:val>
                                        </p:tav>
                                      </p:tavLst>
                                    </p:anim>
                                    <p:anim calcmode="lin" valueType="num">
                                      <p:cBhvr additive="base">
                                        <p:cTn id="34" dur="2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nodeType="click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2000" fill="hold"/>
                                        <p:tgtEl>
                                          <p:spTgt spid="7"/>
                                        </p:tgtEl>
                                        <p:attrNameLst>
                                          <p:attrName>ppt_x</p:attrName>
                                        </p:attrNameLst>
                                      </p:cBhvr>
                                      <p:tavLst>
                                        <p:tav tm="0">
                                          <p:val>
                                            <p:strVal val="0-#ppt_w/2"/>
                                          </p:val>
                                        </p:tav>
                                        <p:tav tm="100000">
                                          <p:val>
                                            <p:strVal val="#ppt_x"/>
                                          </p:val>
                                        </p:tav>
                                      </p:tavLst>
                                    </p:anim>
                                    <p:anim calcmode="lin" valueType="num">
                                      <p:cBhvr additive="base">
                                        <p:cTn id="40" dur="2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nodeType="clickEffect">
                                  <p:stCondLst>
                                    <p:cond delay="0"/>
                                  </p:stCondLst>
                                  <p:childTnLst>
                                    <p:set>
                                      <p:cBhvr>
                                        <p:cTn id="44" dur="1" fill="hold">
                                          <p:stCondLst>
                                            <p:cond delay="0"/>
                                          </p:stCondLst>
                                        </p:cTn>
                                        <p:tgtEl>
                                          <p:spTgt spid="8"/>
                                        </p:tgtEl>
                                        <p:attrNameLst>
                                          <p:attrName>style.visibility</p:attrName>
                                        </p:attrNameLst>
                                      </p:cBhvr>
                                      <p:to>
                                        <p:strVal val="visible"/>
                                      </p:to>
                                    </p:set>
                                    <p:anim calcmode="lin" valueType="num">
                                      <p:cBhvr additive="base">
                                        <p:cTn id="45" dur="2000" fill="hold"/>
                                        <p:tgtEl>
                                          <p:spTgt spid="8"/>
                                        </p:tgtEl>
                                        <p:attrNameLst>
                                          <p:attrName>ppt_x</p:attrName>
                                        </p:attrNameLst>
                                      </p:cBhvr>
                                      <p:tavLst>
                                        <p:tav tm="0">
                                          <p:val>
                                            <p:strVal val="0-#ppt_w/2"/>
                                          </p:val>
                                        </p:tav>
                                        <p:tav tm="100000">
                                          <p:val>
                                            <p:strVal val="#ppt_x"/>
                                          </p:val>
                                        </p:tav>
                                      </p:tavLst>
                                    </p:anim>
                                    <p:anim calcmode="lin" valueType="num">
                                      <p:cBhvr additive="base">
                                        <p:cTn id="46" dur="2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8" fill="hold" nodeType="click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additive="base">
                                        <p:cTn id="51" dur="2000" fill="hold"/>
                                        <p:tgtEl>
                                          <p:spTgt spid="9"/>
                                        </p:tgtEl>
                                        <p:attrNameLst>
                                          <p:attrName>ppt_x</p:attrName>
                                        </p:attrNameLst>
                                      </p:cBhvr>
                                      <p:tavLst>
                                        <p:tav tm="0">
                                          <p:val>
                                            <p:strVal val="0-#ppt_w/2"/>
                                          </p:val>
                                        </p:tav>
                                        <p:tav tm="100000">
                                          <p:val>
                                            <p:strVal val="#ppt_x"/>
                                          </p:val>
                                        </p:tav>
                                      </p:tavLst>
                                    </p:anim>
                                    <p:anim calcmode="lin" valueType="num">
                                      <p:cBhvr additive="base">
                                        <p:cTn id="52" dur="2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8" fill="hold" nodeType="click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additive="base">
                                        <p:cTn id="57" dur="2000" fill="hold"/>
                                        <p:tgtEl>
                                          <p:spTgt spid="10"/>
                                        </p:tgtEl>
                                        <p:attrNameLst>
                                          <p:attrName>ppt_x</p:attrName>
                                        </p:attrNameLst>
                                      </p:cBhvr>
                                      <p:tavLst>
                                        <p:tav tm="0">
                                          <p:val>
                                            <p:strVal val="0-#ppt_w/2"/>
                                          </p:val>
                                        </p:tav>
                                        <p:tav tm="100000">
                                          <p:val>
                                            <p:strVal val="#ppt_x"/>
                                          </p:val>
                                        </p:tav>
                                      </p:tavLst>
                                    </p:anim>
                                    <p:anim calcmode="lin" valueType="num">
                                      <p:cBhvr additive="base">
                                        <p:cTn id="58" dur="20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2" fill="hold" nodeType="clickEffect">
                                  <p:stCondLst>
                                    <p:cond delay="0"/>
                                  </p:stCondLst>
                                  <p:childTnLst>
                                    <p:set>
                                      <p:cBhvr>
                                        <p:cTn id="62" dur="1" fill="hold">
                                          <p:stCondLst>
                                            <p:cond delay="0"/>
                                          </p:stCondLst>
                                        </p:cTn>
                                        <p:tgtEl>
                                          <p:spTgt spid="11"/>
                                        </p:tgtEl>
                                        <p:attrNameLst>
                                          <p:attrName>style.visibility</p:attrName>
                                        </p:attrNameLst>
                                      </p:cBhvr>
                                      <p:to>
                                        <p:strVal val="visible"/>
                                      </p:to>
                                    </p:set>
                                    <p:anim calcmode="lin" valueType="num">
                                      <p:cBhvr additive="base">
                                        <p:cTn id="63" dur="2000" fill="hold"/>
                                        <p:tgtEl>
                                          <p:spTgt spid="11"/>
                                        </p:tgtEl>
                                        <p:attrNameLst>
                                          <p:attrName>ppt_x</p:attrName>
                                        </p:attrNameLst>
                                      </p:cBhvr>
                                      <p:tavLst>
                                        <p:tav tm="0">
                                          <p:val>
                                            <p:strVal val="1+#ppt_w/2"/>
                                          </p:val>
                                        </p:tav>
                                        <p:tav tm="100000">
                                          <p:val>
                                            <p:strVal val="#ppt_x"/>
                                          </p:val>
                                        </p:tav>
                                      </p:tavLst>
                                    </p:anim>
                                    <p:anim calcmode="lin" valueType="num">
                                      <p:cBhvr additive="base">
                                        <p:cTn id="64" dur="20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2" fill="hold" nodeType="clickEffect">
                                  <p:stCondLst>
                                    <p:cond delay="0"/>
                                  </p:stCondLst>
                                  <p:childTnLst>
                                    <p:set>
                                      <p:cBhvr>
                                        <p:cTn id="68" dur="1" fill="hold">
                                          <p:stCondLst>
                                            <p:cond delay="0"/>
                                          </p:stCondLst>
                                        </p:cTn>
                                        <p:tgtEl>
                                          <p:spTgt spid="12"/>
                                        </p:tgtEl>
                                        <p:attrNameLst>
                                          <p:attrName>style.visibility</p:attrName>
                                        </p:attrNameLst>
                                      </p:cBhvr>
                                      <p:to>
                                        <p:strVal val="visible"/>
                                      </p:to>
                                    </p:set>
                                    <p:anim calcmode="lin" valueType="num">
                                      <p:cBhvr additive="base">
                                        <p:cTn id="69" dur="2000" fill="hold"/>
                                        <p:tgtEl>
                                          <p:spTgt spid="12"/>
                                        </p:tgtEl>
                                        <p:attrNameLst>
                                          <p:attrName>ppt_x</p:attrName>
                                        </p:attrNameLst>
                                      </p:cBhvr>
                                      <p:tavLst>
                                        <p:tav tm="0">
                                          <p:val>
                                            <p:strVal val="1+#ppt_w/2"/>
                                          </p:val>
                                        </p:tav>
                                        <p:tav tm="100000">
                                          <p:val>
                                            <p:strVal val="#ppt_x"/>
                                          </p:val>
                                        </p:tav>
                                      </p:tavLst>
                                    </p:anim>
                                    <p:anim calcmode="lin" valueType="num">
                                      <p:cBhvr additive="base">
                                        <p:cTn id="70" dur="20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2" fill="hold" nodeType="clickEffect">
                                  <p:stCondLst>
                                    <p:cond delay="0"/>
                                  </p:stCondLst>
                                  <p:childTnLst>
                                    <p:set>
                                      <p:cBhvr>
                                        <p:cTn id="74" dur="1" fill="hold">
                                          <p:stCondLst>
                                            <p:cond delay="0"/>
                                          </p:stCondLst>
                                        </p:cTn>
                                        <p:tgtEl>
                                          <p:spTgt spid="13"/>
                                        </p:tgtEl>
                                        <p:attrNameLst>
                                          <p:attrName>style.visibility</p:attrName>
                                        </p:attrNameLst>
                                      </p:cBhvr>
                                      <p:to>
                                        <p:strVal val="visible"/>
                                      </p:to>
                                    </p:set>
                                    <p:anim calcmode="lin" valueType="num">
                                      <p:cBhvr additive="base">
                                        <p:cTn id="75" dur="2000" fill="hold"/>
                                        <p:tgtEl>
                                          <p:spTgt spid="13"/>
                                        </p:tgtEl>
                                        <p:attrNameLst>
                                          <p:attrName>ppt_x</p:attrName>
                                        </p:attrNameLst>
                                      </p:cBhvr>
                                      <p:tavLst>
                                        <p:tav tm="0">
                                          <p:val>
                                            <p:strVal val="1+#ppt_w/2"/>
                                          </p:val>
                                        </p:tav>
                                        <p:tav tm="100000">
                                          <p:val>
                                            <p:strVal val="#ppt_x"/>
                                          </p:val>
                                        </p:tav>
                                      </p:tavLst>
                                    </p:anim>
                                    <p:anim calcmode="lin" valueType="num">
                                      <p:cBhvr additive="base">
                                        <p:cTn id="76" dur="20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2" fill="hold" nodeType="clickEffect">
                                  <p:stCondLst>
                                    <p:cond delay="0"/>
                                  </p:stCondLst>
                                  <p:childTnLst>
                                    <p:set>
                                      <p:cBhvr>
                                        <p:cTn id="80" dur="1" fill="hold">
                                          <p:stCondLst>
                                            <p:cond delay="0"/>
                                          </p:stCondLst>
                                        </p:cTn>
                                        <p:tgtEl>
                                          <p:spTgt spid="14"/>
                                        </p:tgtEl>
                                        <p:attrNameLst>
                                          <p:attrName>style.visibility</p:attrName>
                                        </p:attrNameLst>
                                      </p:cBhvr>
                                      <p:to>
                                        <p:strVal val="visible"/>
                                      </p:to>
                                    </p:set>
                                    <p:anim calcmode="lin" valueType="num">
                                      <p:cBhvr additive="base">
                                        <p:cTn id="81" dur="2000" fill="hold"/>
                                        <p:tgtEl>
                                          <p:spTgt spid="14"/>
                                        </p:tgtEl>
                                        <p:attrNameLst>
                                          <p:attrName>ppt_x</p:attrName>
                                        </p:attrNameLst>
                                      </p:cBhvr>
                                      <p:tavLst>
                                        <p:tav tm="0">
                                          <p:val>
                                            <p:strVal val="1+#ppt_w/2"/>
                                          </p:val>
                                        </p:tav>
                                        <p:tav tm="100000">
                                          <p:val>
                                            <p:strVal val="#ppt_x"/>
                                          </p:val>
                                        </p:tav>
                                      </p:tavLst>
                                    </p:anim>
                                    <p:anim calcmode="lin" valueType="num">
                                      <p:cBhvr additive="base">
                                        <p:cTn id="82" dur="20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nodeType="clickEffect">
                                  <p:stCondLst>
                                    <p:cond delay="0"/>
                                  </p:stCondLst>
                                  <p:childTnLst>
                                    <p:set>
                                      <p:cBhvr>
                                        <p:cTn id="86" dur="1" fill="hold">
                                          <p:stCondLst>
                                            <p:cond delay="0"/>
                                          </p:stCondLst>
                                        </p:cTn>
                                        <p:tgtEl>
                                          <p:spTgt spid="15"/>
                                        </p:tgtEl>
                                        <p:attrNameLst>
                                          <p:attrName>style.visibility</p:attrName>
                                        </p:attrNameLst>
                                      </p:cBhvr>
                                      <p:to>
                                        <p:strVal val="visible"/>
                                      </p:to>
                                    </p:set>
                                    <p:anim calcmode="lin" valueType="num">
                                      <p:cBhvr additive="base">
                                        <p:cTn id="87" dur="500" fill="hold"/>
                                        <p:tgtEl>
                                          <p:spTgt spid="15"/>
                                        </p:tgtEl>
                                        <p:attrNameLst>
                                          <p:attrName>ppt_x</p:attrName>
                                        </p:attrNameLst>
                                      </p:cBhvr>
                                      <p:tavLst>
                                        <p:tav tm="0">
                                          <p:val>
                                            <p:strVal val="#ppt_x"/>
                                          </p:val>
                                        </p:tav>
                                        <p:tav tm="100000">
                                          <p:val>
                                            <p:strVal val="#ppt_x"/>
                                          </p:val>
                                        </p:tav>
                                      </p:tavLst>
                                    </p:anim>
                                    <p:anim calcmode="lin" valueType="num">
                                      <p:cBhvr additive="base">
                                        <p:cTn id="8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7851648" cy="1066800"/>
          </a:xfrm>
        </p:spPr>
        <p:txBody>
          <a:bodyPr/>
          <a:lstStyle/>
          <a:p>
            <a:pPr algn="ctr"/>
            <a:r>
              <a:rPr lang="en-US" dirty="0" smtClean="0">
                <a:solidFill>
                  <a:srgbClr val="FFC000"/>
                </a:solidFill>
              </a:rPr>
              <a:t>SCHOOL ACTIVITY</a:t>
            </a:r>
            <a:endParaRPr lang="en-US" dirty="0">
              <a:solidFill>
                <a:srgbClr val="FFC000"/>
              </a:solidFill>
            </a:endParaRPr>
          </a:p>
        </p:txBody>
      </p:sp>
      <p:pic>
        <p:nvPicPr>
          <p:cNvPr id="28" name="Picture 27" descr="29072010091.jpg"/>
          <p:cNvPicPr>
            <a:picLocks noChangeAspect="1"/>
          </p:cNvPicPr>
          <p:nvPr/>
        </p:nvPicPr>
        <p:blipFill>
          <a:blip r:embed="rId3" cstate="print"/>
          <a:stretch>
            <a:fillRect/>
          </a:stretch>
        </p:blipFill>
        <p:spPr>
          <a:xfrm>
            <a:off x="0" y="1143000"/>
            <a:ext cx="1828800" cy="1143001"/>
          </a:xfrm>
          <a:prstGeom prst="rect">
            <a:avLst/>
          </a:prstGeom>
        </p:spPr>
      </p:pic>
      <p:pic>
        <p:nvPicPr>
          <p:cNvPr id="35" name="Picture 34" descr="29072010098.jpg"/>
          <p:cNvPicPr>
            <a:picLocks noChangeAspect="1"/>
          </p:cNvPicPr>
          <p:nvPr/>
        </p:nvPicPr>
        <p:blipFill>
          <a:blip r:embed="rId4" cstate="print"/>
          <a:stretch>
            <a:fillRect/>
          </a:stretch>
        </p:blipFill>
        <p:spPr>
          <a:xfrm>
            <a:off x="1828800" y="1143000"/>
            <a:ext cx="1495552" cy="1121664"/>
          </a:xfrm>
          <a:prstGeom prst="rect">
            <a:avLst/>
          </a:prstGeom>
        </p:spPr>
      </p:pic>
      <p:pic>
        <p:nvPicPr>
          <p:cNvPr id="36" name="Picture 35" descr="29072010097.jpg"/>
          <p:cNvPicPr>
            <a:picLocks noChangeAspect="1"/>
          </p:cNvPicPr>
          <p:nvPr/>
        </p:nvPicPr>
        <p:blipFill>
          <a:blip r:embed="rId5" cstate="print"/>
          <a:stretch>
            <a:fillRect/>
          </a:stretch>
        </p:blipFill>
        <p:spPr>
          <a:xfrm>
            <a:off x="3276600" y="1143000"/>
            <a:ext cx="1495552" cy="1121664"/>
          </a:xfrm>
          <a:prstGeom prst="rect">
            <a:avLst/>
          </a:prstGeom>
        </p:spPr>
      </p:pic>
      <p:pic>
        <p:nvPicPr>
          <p:cNvPr id="37" name="Picture 36" descr="29072010095.jpg"/>
          <p:cNvPicPr>
            <a:picLocks noChangeAspect="1"/>
          </p:cNvPicPr>
          <p:nvPr/>
        </p:nvPicPr>
        <p:blipFill>
          <a:blip r:embed="rId6" cstate="print"/>
          <a:stretch>
            <a:fillRect/>
          </a:stretch>
        </p:blipFill>
        <p:spPr>
          <a:xfrm>
            <a:off x="3810000" y="2286000"/>
            <a:ext cx="1444752" cy="1083564"/>
          </a:xfrm>
          <a:prstGeom prst="rect">
            <a:avLst/>
          </a:prstGeom>
        </p:spPr>
      </p:pic>
      <p:pic>
        <p:nvPicPr>
          <p:cNvPr id="38" name="Picture 37" descr="29072010095.jpg">
            <a:hlinkClick r:id="rId7" action="ppaction://hlinkfile"/>
          </p:cNvPr>
          <p:cNvPicPr>
            <a:picLocks noChangeAspect="1"/>
          </p:cNvPicPr>
          <p:nvPr/>
        </p:nvPicPr>
        <p:blipFill>
          <a:blip r:embed="rId8" cstate="print"/>
          <a:stretch>
            <a:fillRect/>
          </a:stretch>
        </p:blipFill>
        <p:spPr>
          <a:xfrm>
            <a:off x="2286000" y="2286000"/>
            <a:ext cx="1546352" cy="1045464"/>
          </a:xfrm>
          <a:prstGeom prst="rect">
            <a:avLst/>
          </a:prstGeom>
        </p:spPr>
      </p:pic>
      <p:sp>
        <p:nvSpPr>
          <p:cNvPr id="39" name="TextBox 38"/>
          <p:cNvSpPr txBox="1"/>
          <p:nvPr/>
        </p:nvSpPr>
        <p:spPr>
          <a:xfrm>
            <a:off x="5029200" y="1371600"/>
            <a:ext cx="3810000" cy="523220"/>
          </a:xfrm>
          <a:prstGeom prst="rect">
            <a:avLst/>
          </a:prstGeom>
          <a:noFill/>
        </p:spPr>
        <p:txBody>
          <a:bodyPr wrap="square" rtlCol="0">
            <a:spAutoFit/>
          </a:bodyPr>
          <a:lstStyle/>
          <a:p>
            <a:r>
              <a:rPr lang="en-US" sz="2800" dirty="0" smtClean="0">
                <a:solidFill>
                  <a:schemeClr val="bg1"/>
                </a:solidFill>
              </a:rPr>
              <a:t>Tree plantation</a:t>
            </a:r>
            <a:endParaRPr lang="en-US" sz="2800" dirty="0">
              <a:solidFill>
                <a:schemeClr val="bg1"/>
              </a:solidFill>
            </a:endParaRPr>
          </a:p>
        </p:txBody>
      </p:sp>
      <p:sp>
        <p:nvSpPr>
          <p:cNvPr id="40" name="TextBox 39"/>
          <p:cNvSpPr txBox="1"/>
          <p:nvPr/>
        </p:nvSpPr>
        <p:spPr>
          <a:xfrm>
            <a:off x="228600" y="4724400"/>
            <a:ext cx="2743200" cy="1384995"/>
          </a:xfrm>
          <a:prstGeom prst="rect">
            <a:avLst/>
          </a:prstGeom>
          <a:noFill/>
        </p:spPr>
        <p:txBody>
          <a:bodyPr wrap="square" rtlCol="0">
            <a:spAutoFit/>
          </a:bodyPr>
          <a:lstStyle/>
          <a:p>
            <a:r>
              <a:rPr lang="en-US" sz="2800" dirty="0" smtClean="0">
                <a:solidFill>
                  <a:schemeClr val="bg1"/>
                </a:solidFill>
              </a:rPr>
              <a:t>Drawing, Photographs &amp; Poster </a:t>
            </a:r>
            <a:endParaRPr lang="en-US" sz="2800" dirty="0">
              <a:solidFill>
                <a:schemeClr val="bg1"/>
              </a:solidFill>
            </a:endParaRPr>
          </a:p>
        </p:txBody>
      </p:sp>
      <p:pic>
        <p:nvPicPr>
          <p:cNvPr id="2053" name="Picture 5" descr="C:\Documents and Settings\SHILADITYA\Desktop\school\W. E. day\IMG0091A.jpg"/>
          <p:cNvPicPr>
            <a:picLocks noChangeAspect="1" noChangeArrowheads="1"/>
          </p:cNvPicPr>
          <p:nvPr/>
        </p:nvPicPr>
        <p:blipFill>
          <a:blip r:embed="rId9"/>
          <a:srcRect/>
          <a:stretch>
            <a:fillRect/>
          </a:stretch>
        </p:blipFill>
        <p:spPr bwMode="auto">
          <a:xfrm rot="16200000">
            <a:off x="3265437" y="3495111"/>
            <a:ext cx="1183646" cy="1770920"/>
          </a:xfrm>
          <a:prstGeom prst="rect">
            <a:avLst/>
          </a:prstGeom>
          <a:noFill/>
        </p:spPr>
      </p:pic>
      <p:pic>
        <p:nvPicPr>
          <p:cNvPr id="2054" name="Picture 6" descr="C:\Documents and Settings\SHILADITYA\Desktop\school\W. E. day\POLLUTION.jpg"/>
          <p:cNvPicPr>
            <a:picLocks noChangeAspect="1" noChangeArrowheads="1"/>
          </p:cNvPicPr>
          <p:nvPr/>
        </p:nvPicPr>
        <p:blipFill>
          <a:blip r:embed="rId10"/>
          <a:srcRect/>
          <a:stretch>
            <a:fillRect/>
          </a:stretch>
        </p:blipFill>
        <p:spPr bwMode="auto">
          <a:xfrm>
            <a:off x="4724400" y="3810000"/>
            <a:ext cx="1524000" cy="1219200"/>
          </a:xfrm>
          <a:prstGeom prst="rect">
            <a:avLst/>
          </a:prstGeom>
          <a:noFill/>
        </p:spPr>
      </p:pic>
      <p:pic>
        <p:nvPicPr>
          <p:cNvPr id="2055" name="Picture 7" descr="C:\Documents and Settings\SHILADITYA\Desktop\school\W. E. day\SAVE EARTH.jpg"/>
          <p:cNvPicPr>
            <a:picLocks noChangeAspect="1" noChangeArrowheads="1"/>
          </p:cNvPicPr>
          <p:nvPr/>
        </p:nvPicPr>
        <p:blipFill>
          <a:blip r:embed="rId11"/>
          <a:srcRect/>
          <a:stretch>
            <a:fillRect/>
          </a:stretch>
        </p:blipFill>
        <p:spPr bwMode="auto">
          <a:xfrm>
            <a:off x="6248400" y="3810000"/>
            <a:ext cx="1447800" cy="1206500"/>
          </a:xfrm>
          <a:prstGeom prst="rect">
            <a:avLst/>
          </a:prstGeom>
          <a:noFill/>
        </p:spPr>
      </p:pic>
      <p:pic>
        <p:nvPicPr>
          <p:cNvPr id="2056" name="Picture 8" descr="C:\Documents and Settings\SHILADITYA\Desktop\school\W. E. day\IMG0094A.jpg"/>
          <p:cNvPicPr>
            <a:picLocks noChangeAspect="1" noChangeArrowheads="1"/>
          </p:cNvPicPr>
          <p:nvPr/>
        </p:nvPicPr>
        <p:blipFill>
          <a:blip r:embed="rId12"/>
          <a:srcRect/>
          <a:stretch>
            <a:fillRect/>
          </a:stretch>
        </p:blipFill>
        <p:spPr bwMode="auto">
          <a:xfrm>
            <a:off x="7620000" y="5029200"/>
            <a:ext cx="1524000" cy="1143000"/>
          </a:xfrm>
          <a:prstGeom prst="rect">
            <a:avLst/>
          </a:prstGeom>
          <a:noFill/>
        </p:spPr>
      </p:pic>
      <p:pic>
        <p:nvPicPr>
          <p:cNvPr id="2057" name="Picture 9" descr="C:\Documents and Settings\SHILADITYA\Desktop\school\W. E. day\IMG0098A.jpg"/>
          <p:cNvPicPr>
            <a:picLocks noChangeAspect="1" noChangeArrowheads="1"/>
          </p:cNvPicPr>
          <p:nvPr/>
        </p:nvPicPr>
        <p:blipFill>
          <a:blip r:embed="rId13"/>
          <a:srcRect/>
          <a:stretch>
            <a:fillRect/>
          </a:stretch>
        </p:blipFill>
        <p:spPr bwMode="auto">
          <a:xfrm>
            <a:off x="7696200" y="3810000"/>
            <a:ext cx="1447800" cy="1219200"/>
          </a:xfrm>
          <a:prstGeom prst="rect">
            <a:avLst/>
          </a:prstGeom>
          <a:noFill/>
        </p:spPr>
      </p:pic>
    </p:spTree>
  </p:cSld>
  <p:clrMapOvr>
    <a:masterClrMapping/>
  </p:clrMapOvr>
  <p:transition spd="med" advTm="7000">
    <p:sndAc>
      <p:stSnd>
        <p:snd r:embed="rId2" name="whoosh.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ppt_x</p:attrName>
                                        </p:attrNameLst>
                                      </p:cBhvr>
                                      <p:tavLst>
                                        <p:tav tm="0">
                                          <p:val>
                                            <p:strVal val="#ppt_x"/>
                                          </p:val>
                                        </p:tav>
                                        <p:tav tm="100000">
                                          <p:val>
                                            <p:strVal val="#ppt_x"/>
                                          </p:val>
                                        </p:tav>
                                      </p:tavLst>
                                    </p:anim>
                                    <p:anim calcmode="lin" valueType="num">
                                      <p:cBhvr>
                                        <p:cTn id="9" dur="2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9"/>
                                        </p:tgtEl>
                                        <p:attrNameLst>
                                          <p:attrName>style.visibility</p:attrName>
                                        </p:attrNameLst>
                                      </p:cBhvr>
                                      <p:to>
                                        <p:strVal val="visible"/>
                                      </p:to>
                                    </p:set>
                                    <p:animEffect transition="in" filter="fade">
                                      <p:cBhvr>
                                        <p:cTn id="14" dur="2000"/>
                                        <p:tgtEl>
                                          <p:spTgt spid="39"/>
                                        </p:tgtEl>
                                      </p:cBhvr>
                                    </p:animEffect>
                                    <p:anim calcmode="lin" valueType="num">
                                      <p:cBhvr>
                                        <p:cTn id="15" dur="2000" fill="hold"/>
                                        <p:tgtEl>
                                          <p:spTgt spid="39"/>
                                        </p:tgtEl>
                                        <p:attrNameLst>
                                          <p:attrName>ppt_x</p:attrName>
                                        </p:attrNameLst>
                                      </p:cBhvr>
                                      <p:tavLst>
                                        <p:tav tm="0">
                                          <p:val>
                                            <p:strVal val="#ppt_x"/>
                                          </p:val>
                                        </p:tav>
                                        <p:tav tm="100000">
                                          <p:val>
                                            <p:strVal val="#ppt_x"/>
                                          </p:val>
                                        </p:tav>
                                      </p:tavLst>
                                    </p:anim>
                                    <p:anim calcmode="lin" valueType="num">
                                      <p:cBhvr>
                                        <p:cTn id="16" dur="2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iterate type="lt">
                                    <p:tmPct val="5000"/>
                                  </p:iterate>
                                  <p:childTnLst>
                                    <p:set>
                                      <p:cBhvr>
                                        <p:cTn id="20" dur="1" fill="hold">
                                          <p:stCondLst>
                                            <p:cond delay="0"/>
                                          </p:stCondLst>
                                        </p:cTn>
                                        <p:tgtEl>
                                          <p:spTgt spid="28"/>
                                        </p:tgtEl>
                                        <p:attrNameLst>
                                          <p:attrName>style.visibility</p:attrName>
                                        </p:attrNameLst>
                                      </p:cBhvr>
                                      <p:to>
                                        <p:strVal val="visible"/>
                                      </p:to>
                                    </p:set>
                                    <p:anim calcmode="lin" valueType="num">
                                      <p:cBhvr>
                                        <p:cTn id="21" dur="1000" fill="hold"/>
                                        <p:tgtEl>
                                          <p:spTgt spid="28"/>
                                        </p:tgtEl>
                                        <p:attrNameLst>
                                          <p:attrName>ppt_w</p:attrName>
                                        </p:attrNameLst>
                                      </p:cBhvr>
                                      <p:tavLst>
                                        <p:tav tm="0">
                                          <p:val>
                                            <p:fltVal val="0"/>
                                          </p:val>
                                        </p:tav>
                                        <p:tav tm="100000">
                                          <p:val>
                                            <p:strVal val="#ppt_w"/>
                                          </p:val>
                                        </p:tav>
                                      </p:tavLst>
                                    </p:anim>
                                    <p:anim calcmode="lin" valueType="num">
                                      <p:cBhvr>
                                        <p:cTn id="22" dur="1000" fill="hold"/>
                                        <p:tgtEl>
                                          <p:spTgt spid="28"/>
                                        </p:tgtEl>
                                        <p:attrNameLst>
                                          <p:attrName>ppt_h</p:attrName>
                                        </p:attrNameLst>
                                      </p:cBhvr>
                                      <p:tavLst>
                                        <p:tav tm="0">
                                          <p:val>
                                            <p:fltVal val="0"/>
                                          </p:val>
                                        </p:tav>
                                        <p:tav tm="100000">
                                          <p:val>
                                            <p:strVal val="#ppt_h"/>
                                          </p:val>
                                        </p:tav>
                                      </p:tavLst>
                                    </p:anim>
                                    <p:anim calcmode="lin" valueType="num">
                                      <p:cBhvr>
                                        <p:cTn id="23" dur="1000" fill="hold"/>
                                        <p:tgtEl>
                                          <p:spTgt spid="28"/>
                                        </p:tgtEl>
                                        <p:attrNameLst>
                                          <p:attrName>style.rotation</p:attrName>
                                        </p:attrNameLst>
                                      </p:cBhvr>
                                      <p:tavLst>
                                        <p:tav tm="0">
                                          <p:val>
                                            <p:fltVal val="90"/>
                                          </p:val>
                                        </p:tav>
                                        <p:tav tm="100000">
                                          <p:val>
                                            <p:fltVal val="0"/>
                                          </p:val>
                                        </p:tav>
                                      </p:tavLst>
                                    </p:anim>
                                    <p:animEffect transition="in" filter="fade">
                                      <p:cBhvr>
                                        <p:cTn id="24" dur="10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12" fill="hold" nodeType="clickEffect">
                                  <p:stCondLst>
                                    <p:cond delay="0"/>
                                  </p:stCondLst>
                                  <p:childTnLst>
                                    <p:set>
                                      <p:cBhvr>
                                        <p:cTn id="28" dur="1" fill="hold">
                                          <p:stCondLst>
                                            <p:cond delay="0"/>
                                          </p:stCondLst>
                                        </p:cTn>
                                        <p:tgtEl>
                                          <p:spTgt spid="35"/>
                                        </p:tgtEl>
                                        <p:attrNameLst>
                                          <p:attrName>style.visibility</p:attrName>
                                        </p:attrNameLst>
                                      </p:cBhvr>
                                      <p:to>
                                        <p:strVal val="visible"/>
                                      </p:to>
                                    </p:set>
                                    <p:anim calcmode="lin" valueType="num">
                                      <p:cBhvr additive="base">
                                        <p:cTn id="29" dur="2000" fill="hold"/>
                                        <p:tgtEl>
                                          <p:spTgt spid="35"/>
                                        </p:tgtEl>
                                        <p:attrNameLst>
                                          <p:attrName>ppt_x</p:attrName>
                                        </p:attrNameLst>
                                      </p:cBhvr>
                                      <p:tavLst>
                                        <p:tav tm="0">
                                          <p:val>
                                            <p:strVal val="0-#ppt_w/2"/>
                                          </p:val>
                                        </p:tav>
                                        <p:tav tm="100000">
                                          <p:val>
                                            <p:strVal val="#ppt_x"/>
                                          </p:val>
                                        </p:tav>
                                      </p:tavLst>
                                    </p:anim>
                                    <p:anim calcmode="lin" valueType="num">
                                      <p:cBhvr additive="base">
                                        <p:cTn id="30" dur="20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12" fill="hold" nodeType="click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additive="base">
                                        <p:cTn id="35" dur="2000" fill="hold"/>
                                        <p:tgtEl>
                                          <p:spTgt spid="36"/>
                                        </p:tgtEl>
                                        <p:attrNameLst>
                                          <p:attrName>ppt_x</p:attrName>
                                        </p:attrNameLst>
                                      </p:cBhvr>
                                      <p:tavLst>
                                        <p:tav tm="0">
                                          <p:val>
                                            <p:strVal val="0-#ppt_w/2"/>
                                          </p:val>
                                        </p:tav>
                                        <p:tav tm="100000">
                                          <p:val>
                                            <p:strVal val="#ppt_x"/>
                                          </p:val>
                                        </p:tav>
                                      </p:tavLst>
                                    </p:anim>
                                    <p:anim calcmode="lin" valueType="num">
                                      <p:cBhvr additive="base">
                                        <p:cTn id="36" dur="20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6" fill="hold" nodeType="click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000" fill="hold"/>
                                        <p:tgtEl>
                                          <p:spTgt spid="37"/>
                                        </p:tgtEl>
                                        <p:attrNameLst>
                                          <p:attrName>ppt_x</p:attrName>
                                        </p:attrNameLst>
                                      </p:cBhvr>
                                      <p:tavLst>
                                        <p:tav tm="0">
                                          <p:val>
                                            <p:strVal val="1+#ppt_w/2"/>
                                          </p:val>
                                        </p:tav>
                                        <p:tav tm="100000">
                                          <p:val>
                                            <p:strVal val="#ppt_x"/>
                                          </p:val>
                                        </p:tav>
                                      </p:tavLst>
                                    </p:anim>
                                    <p:anim calcmode="lin" valueType="num">
                                      <p:cBhvr additive="base">
                                        <p:cTn id="42" dur="20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6" fill="hold" nodeType="click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additive="base">
                                        <p:cTn id="47" dur="2000" fill="hold"/>
                                        <p:tgtEl>
                                          <p:spTgt spid="38"/>
                                        </p:tgtEl>
                                        <p:attrNameLst>
                                          <p:attrName>ppt_x</p:attrName>
                                        </p:attrNameLst>
                                      </p:cBhvr>
                                      <p:tavLst>
                                        <p:tav tm="0">
                                          <p:val>
                                            <p:strVal val="1+#ppt_w/2"/>
                                          </p:val>
                                        </p:tav>
                                        <p:tav tm="100000">
                                          <p:val>
                                            <p:strVal val="#ppt_x"/>
                                          </p:val>
                                        </p:tav>
                                      </p:tavLst>
                                    </p:anim>
                                    <p:anim calcmode="lin" valueType="num">
                                      <p:cBhvr additive="base">
                                        <p:cTn id="48" dur="20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40"/>
                                        </p:tgtEl>
                                        <p:attrNameLst>
                                          <p:attrName>style.visibility</p:attrName>
                                        </p:attrNameLst>
                                      </p:cBhvr>
                                      <p:to>
                                        <p:strVal val="visible"/>
                                      </p:to>
                                    </p:set>
                                    <p:anim calcmode="lin" valueType="num">
                                      <p:cBhvr additive="base">
                                        <p:cTn id="53" dur="2000" fill="hold"/>
                                        <p:tgtEl>
                                          <p:spTgt spid="40"/>
                                        </p:tgtEl>
                                        <p:attrNameLst>
                                          <p:attrName>ppt_x</p:attrName>
                                        </p:attrNameLst>
                                      </p:cBhvr>
                                      <p:tavLst>
                                        <p:tav tm="0">
                                          <p:val>
                                            <p:strVal val="#ppt_x"/>
                                          </p:val>
                                        </p:tav>
                                        <p:tav tm="100000">
                                          <p:val>
                                            <p:strVal val="#ppt_x"/>
                                          </p:val>
                                        </p:tav>
                                      </p:tavLst>
                                    </p:anim>
                                    <p:anim calcmode="lin" valueType="num">
                                      <p:cBhvr additive="base">
                                        <p:cTn id="54" dur="20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12" fill="hold" nodeType="clickEffect">
                                  <p:stCondLst>
                                    <p:cond delay="0"/>
                                  </p:stCondLst>
                                  <p:childTnLst>
                                    <p:set>
                                      <p:cBhvr>
                                        <p:cTn id="58" dur="1" fill="hold">
                                          <p:stCondLst>
                                            <p:cond delay="0"/>
                                          </p:stCondLst>
                                        </p:cTn>
                                        <p:tgtEl>
                                          <p:spTgt spid="2053"/>
                                        </p:tgtEl>
                                        <p:attrNameLst>
                                          <p:attrName>style.visibility</p:attrName>
                                        </p:attrNameLst>
                                      </p:cBhvr>
                                      <p:to>
                                        <p:strVal val="visible"/>
                                      </p:to>
                                    </p:set>
                                    <p:anim calcmode="lin" valueType="num">
                                      <p:cBhvr additive="base">
                                        <p:cTn id="59" dur="2000" fill="hold"/>
                                        <p:tgtEl>
                                          <p:spTgt spid="2053"/>
                                        </p:tgtEl>
                                        <p:attrNameLst>
                                          <p:attrName>ppt_x</p:attrName>
                                        </p:attrNameLst>
                                      </p:cBhvr>
                                      <p:tavLst>
                                        <p:tav tm="0">
                                          <p:val>
                                            <p:strVal val="0-#ppt_w/2"/>
                                          </p:val>
                                        </p:tav>
                                        <p:tav tm="100000">
                                          <p:val>
                                            <p:strVal val="#ppt_x"/>
                                          </p:val>
                                        </p:tav>
                                      </p:tavLst>
                                    </p:anim>
                                    <p:anim calcmode="lin" valueType="num">
                                      <p:cBhvr additive="base">
                                        <p:cTn id="60" dur="2000" fill="hold"/>
                                        <p:tgtEl>
                                          <p:spTgt spid="2053"/>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12" fill="hold" nodeType="clickEffect">
                                  <p:stCondLst>
                                    <p:cond delay="0"/>
                                  </p:stCondLst>
                                  <p:childTnLst>
                                    <p:set>
                                      <p:cBhvr>
                                        <p:cTn id="64" dur="1" fill="hold">
                                          <p:stCondLst>
                                            <p:cond delay="0"/>
                                          </p:stCondLst>
                                        </p:cTn>
                                        <p:tgtEl>
                                          <p:spTgt spid="2054"/>
                                        </p:tgtEl>
                                        <p:attrNameLst>
                                          <p:attrName>style.visibility</p:attrName>
                                        </p:attrNameLst>
                                      </p:cBhvr>
                                      <p:to>
                                        <p:strVal val="visible"/>
                                      </p:to>
                                    </p:set>
                                    <p:anim calcmode="lin" valueType="num">
                                      <p:cBhvr additive="base">
                                        <p:cTn id="65" dur="2000" fill="hold"/>
                                        <p:tgtEl>
                                          <p:spTgt spid="2054"/>
                                        </p:tgtEl>
                                        <p:attrNameLst>
                                          <p:attrName>ppt_x</p:attrName>
                                        </p:attrNameLst>
                                      </p:cBhvr>
                                      <p:tavLst>
                                        <p:tav tm="0">
                                          <p:val>
                                            <p:strVal val="0-#ppt_w/2"/>
                                          </p:val>
                                        </p:tav>
                                        <p:tav tm="100000">
                                          <p:val>
                                            <p:strVal val="#ppt_x"/>
                                          </p:val>
                                        </p:tav>
                                      </p:tavLst>
                                    </p:anim>
                                    <p:anim calcmode="lin" valueType="num">
                                      <p:cBhvr additive="base">
                                        <p:cTn id="66" dur="2000" fill="hold"/>
                                        <p:tgtEl>
                                          <p:spTgt spid="2054"/>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12" fill="hold" nodeType="clickEffect">
                                  <p:stCondLst>
                                    <p:cond delay="0"/>
                                  </p:stCondLst>
                                  <p:childTnLst>
                                    <p:set>
                                      <p:cBhvr>
                                        <p:cTn id="70" dur="1" fill="hold">
                                          <p:stCondLst>
                                            <p:cond delay="0"/>
                                          </p:stCondLst>
                                        </p:cTn>
                                        <p:tgtEl>
                                          <p:spTgt spid="2055"/>
                                        </p:tgtEl>
                                        <p:attrNameLst>
                                          <p:attrName>style.visibility</p:attrName>
                                        </p:attrNameLst>
                                      </p:cBhvr>
                                      <p:to>
                                        <p:strVal val="visible"/>
                                      </p:to>
                                    </p:set>
                                    <p:anim calcmode="lin" valueType="num">
                                      <p:cBhvr additive="base">
                                        <p:cTn id="71" dur="2000" fill="hold"/>
                                        <p:tgtEl>
                                          <p:spTgt spid="2055"/>
                                        </p:tgtEl>
                                        <p:attrNameLst>
                                          <p:attrName>ppt_x</p:attrName>
                                        </p:attrNameLst>
                                      </p:cBhvr>
                                      <p:tavLst>
                                        <p:tav tm="0">
                                          <p:val>
                                            <p:strVal val="0-#ppt_w/2"/>
                                          </p:val>
                                        </p:tav>
                                        <p:tav tm="100000">
                                          <p:val>
                                            <p:strVal val="#ppt_x"/>
                                          </p:val>
                                        </p:tav>
                                      </p:tavLst>
                                    </p:anim>
                                    <p:anim calcmode="lin" valueType="num">
                                      <p:cBhvr additive="base">
                                        <p:cTn id="72" dur="2000" fill="hold"/>
                                        <p:tgtEl>
                                          <p:spTgt spid="2055"/>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12" fill="hold" nodeType="clickEffect">
                                  <p:stCondLst>
                                    <p:cond delay="0"/>
                                  </p:stCondLst>
                                  <p:childTnLst>
                                    <p:set>
                                      <p:cBhvr>
                                        <p:cTn id="76" dur="1" fill="hold">
                                          <p:stCondLst>
                                            <p:cond delay="0"/>
                                          </p:stCondLst>
                                        </p:cTn>
                                        <p:tgtEl>
                                          <p:spTgt spid="2057"/>
                                        </p:tgtEl>
                                        <p:attrNameLst>
                                          <p:attrName>style.visibility</p:attrName>
                                        </p:attrNameLst>
                                      </p:cBhvr>
                                      <p:to>
                                        <p:strVal val="visible"/>
                                      </p:to>
                                    </p:set>
                                    <p:anim calcmode="lin" valueType="num">
                                      <p:cBhvr additive="base">
                                        <p:cTn id="77" dur="2000" fill="hold"/>
                                        <p:tgtEl>
                                          <p:spTgt spid="2057"/>
                                        </p:tgtEl>
                                        <p:attrNameLst>
                                          <p:attrName>ppt_x</p:attrName>
                                        </p:attrNameLst>
                                      </p:cBhvr>
                                      <p:tavLst>
                                        <p:tav tm="0">
                                          <p:val>
                                            <p:strVal val="0-#ppt_w/2"/>
                                          </p:val>
                                        </p:tav>
                                        <p:tav tm="100000">
                                          <p:val>
                                            <p:strVal val="#ppt_x"/>
                                          </p:val>
                                        </p:tav>
                                      </p:tavLst>
                                    </p:anim>
                                    <p:anim calcmode="lin" valueType="num">
                                      <p:cBhvr additive="base">
                                        <p:cTn id="78" dur="2000" fill="hold"/>
                                        <p:tgtEl>
                                          <p:spTgt spid="2057"/>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6" fill="hold" nodeType="clickEffect">
                                  <p:stCondLst>
                                    <p:cond delay="0"/>
                                  </p:stCondLst>
                                  <p:childTnLst>
                                    <p:set>
                                      <p:cBhvr>
                                        <p:cTn id="82" dur="1" fill="hold">
                                          <p:stCondLst>
                                            <p:cond delay="0"/>
                                          </p:stCondLst>
                                        </p:cTn>
                                        <p:tgtEl>
                                          <p:spTgt spid="2056"/>
                                        </p:tgtEl>
                                        <p:attrNameLst>
                                          <p:attrName>style.visibility</p:attrName>
                                        </p:attrNameLst>
                                      </p:cBhvr>
                                      <p:to>
                                        <p:strVal val="visible"/>
                                      </p:to>
                                    </p:set>
                                    <p:anim calcmode="lin" valueType="num">
                                      <p:cBhvr additive="base">
                                        <p:cTn id="83" dur="2000" fill="hold"/>
                                        <p:tgtEl>
                                          <p:spTgt spid="2056"/>
                                        </p:tgtEl>
                                        <p:attrNameLst>
                                          <p:attrName>ppt_x</p:attrName>
                                        </p:attrNameLst>
                                      </p:cBhvr>
                                      <p:tavLst>
                                        <p:tav tm="0">
                                          <p:val>
                                            <p:strVal val="1+#ppt_w/2"/>
                                          </p:val>
                                        </p:tav>
                                        <p:tav tm="100000">
                                          <p:val>
                                            <p:strVal val="#ppt_x"/>
                                          </p:val>
                                        </p:tav>
                                      </p:tavLst>
                                    </p:anim>
                                    <p:anim calcmode="lin" valueType="num">
                                      <p:cBhvr additive="base">
                                        <p:cTn id="84" dur="2000" fill="hold"/>
                                        <p:tgtEl>
                                          <p:spTgt spid="20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9" grpId="0"/>
      <p:bldP spid="4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0"/>
            <a:ext cx="7851648" cy="1066800"/>
          </a:xfrm>
        </p:spPr>
        <p:txBody>
          <a:bodyPr>
            <a:noAutofit/>
          </a:bodyPr>
          <a:lstStyle/>
          <a:p>
            <a:pPr algn="ctr"/>
            <a:r>
              <a:rPr lang="en-US" sz="7200" dirty="0" smtClean="0">
                <a:solidFill>
                  <a:schemeClr val="tx2"/>
                </a:solidFill>
              </a:rPr>
              <a:t>Winners</a:t>
            </a:r>
            <a:endParaRPr lang="en-US" sz="7200" dirty="0">
              <a:solidFill>
                <a:schemeClr val="tx2"/>
              </a:solidFill>
            </a:endParaRPr>
          </a:p>
        </p:txBody>
      </p:sp>
      <p:sp>
        <p:nvSpPr>
          <p:cNvPr id="3" name="Subtitle 2"/>
          <p:cNvSpPr>
            <a:spLocks noGrp="1"/>
          </p:cNvSpPr>
          <p:nvPr>
            <p:ph type="subTitle" idx="1"/>
          </p:nvPr>
        </p:nvSpPr>
        <p:spPr>
          <a:xfrm>
            <a:off x="457200" y="5105400"/>
            <a:ext cx="7854696" cy="1524000"/>
          </a:xfrm>
        </p:spPr>
        <p:txBody>
          <a:bodyPr/>
          <a:lstStyle/>
          <a:p>
            <a:pPr algn="ctr"/>
            <a:r>
              <a:rPr lang="en-US" dirty="0" smtClean="0">
                <a:solidFill>
                  <a:schemeClr val="bg1"/>
                </a:solidFill>
              </a:rPr>
              <a:t>THANK YOU</a:t>
            </a:r>
          </a:p>
          <a:p>
            <a:pPr algn="ctr"/>
            <a:r>
              <a:rPr lang="en-US" dirty="0" smtClean="0">
                <a:solidFill>
                  <a:srgbClr val="FF0000"/>
                </a:solidFill>
              </a:rPr>
              <a:t>THINK GREEN</a:t>
            </a:r>
            <a:r>
              <a:rPr lang="en-US" dirty="0" smtClean="0">
                <a:solidFill>
                  <a:schemeClr val="bg1"/>
                </a:solidFill>
              </a:rPr>
              <a:t>,</a:t>
            </a:r>
            <a:r>
              <a:rPr lang="en-US" dirty="0" smtClean="0">
                <a:solidFill>
                  <a:srgbClr val="FFFF00"/>
                </a:solidFill>
              </a:rPr>
              <a:t>MAKE</a:t>
            </a:r>
            <a:r>
              <a:rPr lang="en-US" dirty="0" smtClean="0">
                <a:solidFill>
                  <a:schemeClr val="bg1"/>
                </a:solidFill>
              </a:rPr>
              <a:t> </a:t>
            </a:r>
            <a:r>
              <a:rPr lang="en-US" dirty="0" smtClean="0">
                <a:solidFill>
                  <a:schemeClr val="accent5">
                    <a:lumMod val="60000"/>
                    <a:lumOff val="40000"/>
                  </a:schemeClr>
                </a:solidFill>
              </a:rPr>
              <a:t>THE EARTH GREEN</a:t>
            </a:r>
            <a:endParaRPr lang="en-US" dirty="0">
              <a:solidFill>
                <a:schemeClr val="accent5">
                  <a:lumMod val="60000"/>
                  <a:lumOff val="40000"/>
                </a:schemeClr>
              </a:solidFill>
            </a:endParaRPr>
          </a:p>
        </p:txBody>
      </p:sp>
      <p:pic>
        <p:nvPicPr>
          <p:cNvPr id="28674" name="Picture 2" descr="E:\PHOTO\schhol photo\28072010086.jpg"/>
          <p:cNvPicPr>
            <a:picLocks noChangeAspect="1" noChangeArrowheads="1"/>
          </p:cNvPicPr>
          <p:nvPr/>
        </p:nvPicPr>
        <p:blipFill>
          <a:blip r:embed="rId3" cstate="print"/>
          <a:srcRect/>
          <a:stretch>
            <a:fillRect/>
          </a:stretch>
        </p:blipFill>
        <p:spPr bwMode="auto">
          <a:xfrm>
            <a:off x="381000" y="3581401"/>
            <a:ext cx="1600200" cy="1752600"/>
          </a:xfrm>
          <a:prstGeom prst="rect">
            <a:avLst/>
          </a:prstGeom>
          <a:noFill/>
        </p:spPr>
      </p:pic>
      <p:pic>
        <p:nvPicPr>
          <p:cNvPr id="28675" name="Picture 3" descr="E:\PHOTO\schhol photo\28072010087.jpg"/>
          <p:cNvPicPr>
            <a:picLocks noChangeAspect="1" noChangeArrowheads="1"/>
          </p:cNvPicPr>
          <p:nvPr/>
        </p:nvPicPr>
        <p:blipFill>
          <a:blip r:embed="rId4" cstate="print"/>
          <a:srcRect/>
          <a:stretch>
            <a:fillRect/>
          </a:stretch>
        </p:blipFill>
        <p:spPr bwMode="auto">
          <a:xfrm>
            <a:off x="304800" y="914400"/>
            <a:ext cx="1703916" cy="1277937"/>
          </a:xfrm>
          <a:prstGeom prst="rect">
            <a:avLst/>
          </a:prstGeom>
          <a:noFill/>
        </p:spPr>
      </p:pic>
      <p:pic>
        <p:nvPicPr>
          <p:cNvPr id="28676" name="Picture 4" descr="E:\PHOTO\schhol photo\28072010088.jpg"/>
          <p:cNvPicPr>
            <a:picLocks noChangeAspect="1" noChangeArrowheads="1"/>
          </p:cNvPicPr>
          <p:nvPr/>
        </p:nvPicPr>
        <p:blipFill>
          <a:blip r:embed="rId5" cstate="print"/>
          <a:srcRect/>
          <a:stretch>
            <a:fillRect/>
          </a:stretch>
        </p:blipFill>
        <p:spPr bwMode="auto">
          <a:xfrm>
            <a:off x="304800" y="2286000"/>
            <a:ext cx="1752600" cy="1200150"/>
          </a:xfrm>
          <a:prstGeom prst="rect">
            <a:avLst/>
          </a:prstGeom>
          <a:noFill/>
        </p:spPr>
      </p:pic>
      <p:pic>
        <p:nvPicPr>
          <p:cNvPr id="28683" name="Picture 11" descr="E:\PHOTO\schhol photo\29072010113.jpg"/>
          <p:cNvPicPr>
            <a:picLocks noChangeAspect="1" noChangeArrowheads="1"/>
          </p:cNvPicPr>
          <p:nvPr/>
        </p:nvPicPr>
        <p:blipFill>
          <a:blip r:embed="rId6" cstate="print"/>
          <a:srcRect/>
          <a:stretch>
            <a:fillRect/>
          </a:stretch>
        </p:blipFill>
        <p:spPr bwMode="auto">
          <a:xfrm>
            <a:off x="2514600" y="2895600"/>
            <a:ext cx="1661583" cy="1246187"/>
          </a:xfrm>
          <a:prstGeom prst="rect">
            <a:avLst/>
          </a:prstGeom>
          <a:noFill/>
        </p:spPr>
      </p:pic>
      <p:pic>
        <p:nvPicPr>
          <p:cNvPr id="28684" name="Picture 12" descr="E:\PHOTO\schhol photo\29072010114.jpg"/>
          <p:cNvPicPr>
            <a:picLocks noChangeAspect="1" noChangeArrowheads="1"/>
          </p:cNvPicPr>
          <p:nvPr/>
        </p:nvPicPr>
        <p:blipFill>
          <a:blip r:embed="rId7" cstate="print"/>
          <a:srcRect/>
          <a:stretch>
            <a:fillRect/>
          </a:stretch>
        </p:blipFill>
        <p:spPr bwMode="auto">
          <a:xfrm>
            <a:off x="2590800" y="1371600"/>
            <a:ext cx="1627716" cy="1220787"/>
          </a:xfrm>
          <a:prstGeom prst="rect">
            <a:avLst/>
          </a:prstGeom>
          <a:noFill/>
        </p:spPr>
      </p:pic>
    </p:spTree>
  </p:cSld>
  <p:clrMapOvr>
    <a:masterClrMapping/>
  </p:clrMapOvr>
  <p:transition spd="slow">
    <p:cover dir="ld"/>
    <p:sndAc>
      <p:stSnd>
        <p:snd r:embed="rId2" name="explode.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1" fill="hold" nodeType="clickEffect">
                                  <p:stCondLst>
                                    <p:cond delay="0"/>
                                  </p:stCondLst>
                                  <p:childTnLst>
                                    <p:set>
                                      <p:cBhvr>
                                        <p:cTn id="13" dur="1" fill="hold">
                                          <p:stCondLst>
                                            <p:cond delay="0"/>
                                          </p:stCondLst>
                                        </p:cTn>
                                        <p:tgtEl>
                                          <p:spTgt spid="28675"/>
                                        </p:tgtEl>
                                        <p:attrNameLst>
                                          <p:attrName>style.visibility</p:attrName>
                                        </p:attrNameLst>
                                      </p:cBhvr>
                                      <p:to>
                                        <p:strVal val="visible"/>
                                      </p:to>
                                    </p:set>
                                    <p:anim calcmode="lin" valueType="num">
                                      <p:cBhvr additive="base">
                                        <p:cTn id="14" dur="2000" fill="hold"/>
                                        <p:tgtEl>
                                          <p:spTgt spid="28675"/>
                                        </p:tgtEl>
                                        <p:attrNameLst>
                                          <p:attrName>ppt_x</p:attrName>
                                        </p:attrNameLst>
                                      </p:cBhvr>
                                      <p:tavLst>
                                        <p:tav tm="0">
                                          <p:val>
                                            <p:strVal val="#ppt_x"/>
                                          </p:val>
                                        </p:tav>
                                        <p:tav tm="100000">
                                          <p:val>
                                            <p:strVal val="#ppt_x"/>
                                          </p:val>
                                        </p:tav>
                                      </p:tavLst>
                                    </p:anim>
                                    <p:anim calcmode="lin" valueType="num">
                                      <p:cBhvr additive="base">
                                        <p:cTn id="15" dur="2000" fill="hold"/>
                                        <p:tgtEl>
                                          <p:spTgt spid="28675"/>
                                        </p:tgtEl>
                                        <p:attrNameLst>
                                          <p:attrName>ppt_y</p:attrName>
                                        </p:attrNameLst>
                                      </p:cBhvr>
                                      <p:tavLst>
                                        <p:tav tm="0">
                                          <p:val>
                                            <p:strVal val="0-#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nodeType="clickEffect">
                                  <p:stCondLst>
                                    <p:cond delay="0"/>
                                  </p:stCondLst>
                                  <p:childTnLst>
                                    <p:set>
                                      <p:cBhvr>
                                        <p:cTn id="19" dur="1" fill="hold">
                                          <p:stCondLst>
                                            <p:cond delay="0"/>
                                          </p:stCondLst>
                                        </p:cTn>
                                        <p:tgtEl>
                                          <p:spTgt spid="28676"/>
                                        </p:tgtEl>
                                        <p:attrNameLst>
                                          <p:attrName>style.visibility</p:attrName>
                                        </p:attrNameLst>
                                      </p:cBhvr>
                                      <p:to>
                                        <p:strVal val="visible"/>
                                      </p:to>
                                    </p:set>
                                    <p:anim calcmode="lin" valueType="num">
                                      <p:cBhvr additive="base">
                                        <p:cTn id="20" dur="2000" fill="hold"/>
                                        <p:tgtEl>
                                          <p:spTgt spid="28676"/>
                                        </p:tgtEl>
                                        <p:attrNameLst>
                                          <p:attrName>ppt_x</p:attrName>
                                        </p:attrNameLst>
                                      </p:cBhvr>
                                      <p:tavLst>
                                        <p:tav tm="0">
                                          <p:val>
                                            <p:strVal val="0-#ppt_w/2"/>
                                          </p:val>
                                        </p:tav>
                                        <p:tav tm="100000">
                                          <p:val>
                                            <p:strVal val="#ppt_x"/>
                                          </p:val>
                                        </p:tav>
                                      </p:tavLst>
                                    </p:anim>
                                    <p:anim calcmode="lin" valueType="num">
                                      <p:cBhvr additive="base">
                                        <p:cTn id="21" dur="2000" fill="hold"/>
                                        <p:tgtEl>
                                          <p:spTgt spid="28676"/>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28674"/>
                                        </p:tgtEl>
                                        <p:attrNameLst>
                                          <p:attrName>style.visibility</p:attrName>
                                        </p:attrNameLst>
                                      </p:cBhvr>
                                      <p:to>
                                        <p:strVal val="visible"/>
                                      </p:to>
                                    </p:set>
                                    <p:anim calcmode="lin" valueType="num">
                                      <p:cBhvr additive="base">
                                        <p:cTn id="26" dur="2000" fill="hold"/>
                                        <p:tgtEl>
                                          <p:spTgt spid="28674"/>
                                        </p:tgtEl>
                                        <p:attrNameLst>
                                          <p:attrName>ppt_x</p:attrName>
                                        </p:attrNameLst>
                                      </p:cBhvr>
                                      <p:tavLst>
                                        <p:tav tm="0">
                                          <p:val>
                                            <p:strVal val="#ppt_x"/>
                                          </p:val>
                                        </p:tav>
                                        <p:tav tm="100000">
                                          <p:val>
                                            <p:strVal val="#ppt_x"/>
                                          </p:val>
                                        </p:tav>
                                      </p:tavLst>
                                    </p:anim>
                                    <p:anim calcmode="lin" valueType="num">
                                      <p:cBhvr additive="base">
                                        <p:cTn id="27" dur="2000" fill="hold"/>
                                        <p:tgtEl>
                                          <p:spTgt spid="28674"/>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12" fill="hold" nodeType="clickEffect">
                                  <p:stCondLst>
                                    <p:cond delay="0"/>
                                  </p:stCondLst>
                                  <p:childTnLst>
                                    <p:set>
                                      <p:cBhvr>
                                        <p:cTn id="31" dur="1" fill="hold">
                                          <p:stCondLst>
                                            <p:cond delay="0"/>
                                          </p:stCondLst>
                                        </p:cTn>
                                        <p:tgtEl>
                                          <p:spTgt spid="28684"/>
                                        </p:tgtEl>
                                        <p:attrNameLst>
                                          <p:attrName>style.visibility</p:attrName>
                                        </p:attrNameLst>
                                      </p:cBhvr>
                                      <p:to>
                                        <p:strVal val="visible"/>
                                      </p:to>
                                    </p:set>
                                    <p:anim calcmode="lin" valueType="num">
                                      <p:cBhvr additive="base">
                                        <p:cTn id="32" dur="2000" fill="hold"/>
                                        <p:tgtEl>
                                          <p:spTgt spid="28684"/>
                                        </p:tgtEl>
                                        <p:attrNameLst>
                                          <p:attrName>ppt_x</p:attrName>
                                        </p:attrNameLst>
                                      </p:cBhvr>
                                      <p:tavLst>
                                        <p:tav tm="0">
                                          <p:val>
                                            <p:strVal val="0-#ppt_w/2"/>
                                          </p:val>
                                        </p:tav>
                                        <p:tav tm="100000">
                                          <p:val>
                                            <p:strVal val="#ppt_x"/>
                                          </p:val>
                                        </p:tav>
                                      </p:tavLst>
                                    </p:anim>
                                    <p:anim calcmode="lin" valueType="num">
                                      <p:cBhvr additive="base">
                                        <p:cTn id="33" dur="2000" fill="hold"/>
                                        <p:tgtEl>
                                          <p:spTgt spid="28684"/>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6" fill="hold" nodeType="clickEffect">
                                  <p:stCondLst>
                                    <p:cond delay="0"/>
                                  </p:stCondLst>
                                  <p:childTnLst>
                                    <p:set>
                                      <p:cBhvr>
                                        <p:cTn id="37" dur="1" fill="hold">
                                          <p:stCondLst>
                                            <p:cond delay="0"/>
                                          </p:stCondLst>
                                        </p:cTn>
                                        <p:tgtEl>
                                          <p:spTgt spid="28683"/>
                                        </p:tgtEl>
                                        <p:attrNameLst>
                                          <p:attrName>style.visibility</p:attrName>
                                        </p:attrNameLst>
                                      </p:cBhvr>
                                      <p:to>
                                        <p:strVal val="visible"/>
                                      </p:to>
                                    </p:set>
                                    <p:anim calcmode="lin" valueType="num">
                                      <p:cBhvr additive="base">
                                        <p:cTn id="38" dur="2000" fill="hold"/>
                                        <p:tgtEl>
                                          <p:spTgt spid="28683"/>
                                        </p:tgtEl>
                                        <p:attrNameLst>
                                          <p:attrName>ppt_x</p:attrName>
                                        </p:attrNameLst>
                                      </p:cBhvr>
                                      <p:tavLst>
                                        <p:tav tm="0">
                                          <p:val>
                                            <p:strVal val="1+#ppt_w/2"/>
                                          </p:val>
                                        </p:tav>
                                        <p:tav tm="100000">
                                          <p:val>
                                            <p:strVal val="#ppt_x"/>
                                          </p:val>
                                        </p:tav>
                                      </p:tavLst>
                                    </p:anim>
                                    <p:anim calcmode="lin" valueType="num">
                                      <p:cBhvr additive="base">
                                        <p:cTn id="39" dur="2000" fill="hold"/>
                                        <p:tgtEl>
                                          <p:spTgt spid="28683"/>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grpId="0" nodeType="clickEffect">
                                  <p:stCondLst>
                                    <p:cond delay="0"/>
                                  </p:stCondLst>
                                  <p:iterate type="lt">
                                    <p:tmPct val="5000"/>
                                  </p:iterate>
                                  <p:childTnLst>
                                    <p:set>
                                      <p:cBhvr>
                                        <p:cTn id="43" dur="1" fill="hold">
                                          <p:stCondLst>
                                            <p:cond delay="0"/>
                                          </p:stCondLst>
                                        </p:cTn>
                                        <p:tgtEl>
                                          <p:spTgt spid="3">
                                            <p:txEl>
                                              <p:pRg st="0" end="0"/>
                                            </p:txEl>
                                          </p:spTgt>
                                        </p:tgtEl>
                                        <p:attrNameLst>
                                          <p:attrName>style.visibility</p:attrName>
                                        </p:attrNameLst>
                                      </p:cBhvr>
                                      <p:to>
                                        <p:strVal val="visible"/>
                                      </p:to>
                                    </p:set>
                                    <p:anim calcmode="lin" valueType="num">
                                      <p:cBhvr>
                                        <p:cTn id="44"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3">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1" presetClass="entr" presetSubtype="0" fill="hold" grpId="0" nodeType="clickEffect">
                                  <p:stCondLst>
                                    <p:cond delay="0"/>
                                  </p:stCondLst>
                                  <p:iterate type="lt">
                                    <p:tmPct val="5000"/>
                                  </p:iterate>
                                  <p:childTnLst>
                                    <p:set>
                                      <p:cBhvr>
                                        <p:cTn id="51" dur="1" fill="hold">
                                          <p:stCondLst>
                                            <p:cond delay="0"/>
                                          </p:stCondLst>
                                        </p:cTn>
                                        <p:tgtEl>
                                          <p:spTgt spid="3">
                                            <p:txEl>
                                              <p:pRg st="1" end="1"/>
                                            </p:txEl>
                                          </p:spTgt>
                                        </p:tgtEl>
                                        <p:attrNameLst>
                                          <p:attrName>style.visibility</p:attrName>
                                        </p:attrNameLst>
                                      </p:cBhvr>
                                      <p:to>
                                        <p:strVal val="visible"/>
                                      </p:to>
                                    </p:set>
                                    <p:anim calcmode="lin" valueType="num">
                                      <p:cBhvr>
                                        <p:cTn id="52"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53"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54"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55"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90600" y="304800"/>
            <a:ext cx="6858000" cy="584775"/>
          </a:xfrm>
          <a:prstGeom prst="rect">
            <a:avLst/>
          </a:prstGeom>
          <a:ln/>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en-US" sz="3200" b="1" dirty="0" smtClean="0">
                <a:solidFill>
                  <a:schemeClr val="bg1">
                    <a:lumMod val="95000"/>
                    <a:lumOff val="5000"/>
                  </a:schemeClr>
                </a:solidFill>
                <a:latin typeface="+mj-lt"/>
              </a:rPr>
              <a:t>THE ENVIRONMENT DAY</a:t>
            </a:r>
            <a:endParaRPr lang="en-US" sz="3200" b="1" dirty="0">
              <a:solidFill>
                <a:schemeClr val="bg1">
                  <a:lumMod val="95000"/>
                  <a:lumOff val="5000"/>
                </a:schemeClr>
              </a:solidFill>
              <a:latin typeface="+mj-lt"/>
            </a:endParaRPr>
          </a:p>
        </p:txBody>
      </p:sp>
      <p:pic>
        <p:nvPicPr>
          <p:cNvPr id="1028" name="Picture 4" descr="E:\PHOTO\NATURAL\N39.JPG"/>
          <p:cNvPicPr>
            <a:picLocks noChangeAspect="1" noChangeArrowheads="1"/>
          </p:cNvPicPr>
          <p:nvPr/>
        </p:nvPicPr>
        <p:blipFill>
          <a:blip r:embed="rId3"/>
          <a:srcRect/>
          <a:stretch>
            <a:fillRect/>
          </a:stretch>
        </p:blipFill>
        <p:spPr bwMode="auto">
          <a:xfrm>
            <a:off x="5743142" y="1309481"/>
            <a:ext cx="2914650" cy="456186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0" name="TextBox 9"/>
          <p:cNvSpPr txBox="1"/>
          <p:nvPr/>
        </p:nvSpPr>
        <p:spPr>
          <a:xfrm>
            <a:off x="228600" y="1219200"/>
            <a:ext cx="4876800" cy="5262979"/>
          </a:xfrm>
          <a:prstGeom prst="rect">
            <a:avLst/>
          </a:prstGeom>
          <a:noFill/>
        </p:spPr>
        <p:txBody>
          <a:bodyPr wrap="square" rtlCol="0">
            <a:spAutoFit/>
          </a:bodyPr>
          <a:lstStyle/>
          <a:p>
            <a:r>
              <a:rPr lang="en-US" sz="2800" b="1" dirty="0" smtClean="0">
                <a:solidFill>
                  <a:schemeClr val="bg1">
                    <a:lumMod val="95000"/>
                    <a:lumOff val="5000"/>
                  </a:schemeClr>
                </a:solidFill>
              </a:rPr>
              <a:t>Hello Friends……. </a:t>
            </a:r>
          </a:p>
          <a:p>
            <a:r>
              <a:rPr lang="en-US" sz="2800" b="1" dirty="0" smtClean="0">
                <a:solidFill>
                  <a:schemeClr val="bg1">
                    <a:lumMod val="95000"/>
                    <a:lumOff val="5000"/>
                  </a:schemeClr>
                </a:solidFill>
              </a:rPr>
              <a:t>“THE ENVIRONMENT DAY”, We all know about this day as well as we also celebrates this DAY with  our friends and family because this day is too important to our lives so that we have to plant so many trees to save our Environment.</a:t>
            </a:r>
          </a:p>
          <a:p>
            <a:endParaRPr lang="en-US" sz="2800" b="1" dirty="0">
              <a:solidFill>
                <a:schemeClr val="bg1">
                  <a:lumMod val="95000"/>
                  <a:lumOff val="5000"/>
                </a:schemeClr>
              </a:solidFill>
            </a:endParaRPr>
          </a:p>
        </p:txBody>
      </p:sp>
      <p:pic>
        <p:nvPicPr>
          <p:cNvPr id="6" name="Picture 5" descr="krishna animation (300).gif"/>
          <p:cNvPicPr>
            <a:picLocks noChangeAspect="1"/>
          </p:cNvPicPr>
          <p:nvPr/>
        </p:nvPicPr>
        <p:blipFill>
          <a:blip r:embed="rId4"/>
          <a:stretch>
            <a:fillRect/>
          </a:stretch>
        </p:blipFill>
        <p:spPr>
          <a:xfrm rot="1441818">
            <a:off x="4393920" y="5416615"/>
            <a:ext cx="1094050" cy="12342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spd="slow" advTm="7000">
    <p:newsflash/>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2000"/>
                                        <p:tgtEl>
                                          <p:spTgt spid="5">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20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5" fill="hold" nodeType="clickEffect">
                                  <p:stCondLst>
                                    <p:cond delay="0"/>
                                  </p:stCondLst>
                                  <p:childTnLst>
                                    <p:set>
                                      <p:cBhvr>
                                        <p:cTn id="16" dur="1" fill="hold">
                                          <p:stCondLst>
                                            <p:cond delay="0"/>
                                          </p:stCondLst>
                                        </p:cTn>
                                        <p:tgtEl>
                                          <p:spTgt spid="1028"/>
                                        </p:tgtEl>
                                        <p:attrNameLst>
                                          <p:attrName>style.visibility</p:attrName>
                                        </p:attrNameLst>
                                      </p:cBhvr>
                                      <p:to>
                                        <p:strVal val="visible"/>
                                      </p:to>
                                    </p:set>
                                    <p:animEffect transition="in" filter="blinds(vertical)">
                                      <p:cBhvr>
                                        <p:cTn id="17" dur="2000"/>
                                        <p:tgtEl>
                                          <p:spTgt spid="1028"/>
                                        </p:tgtEl>
                                      </p:cBhvr>
                                    </p:animEffect>
                                  </p:childTnLst>
                                </p:cTn>
                              </p:par>
                            </p:childTnLst>
                          </p:cTn>
                        </p:par>
                      </p:childTnLst>
                    </p:cTn>
                  </p:par>
                  <p:par>
                    <p:cTn id="18" fill="hold">
                      <p:stCondLst>
                        <p:cond delay="indefinite"/>
                      </p:stCondLst>
                      <p:childTnLst>
                        <p:par>
                          <p:cTn id="19" fill="hold">
                            <p:stCondLst>
                              <p:cond delay="0"/>
                            </p:stCondLst>
                            <p:childTnLst>
                              <p:par>
                                <p:cTn id="20" presetID="7" presetClass="entr" presetSubtype="4" fill="hold" nodeType="click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 calcmode="lin" valueType="num">
                                      <p:cBhvr additive="base">
                                        <p:cTn id="22" dur="20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3" dur="20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7" presetClass="entr" presetSubtype="8" fill="hold" nodeType="click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 calcmode="lin" valueType="num">
                                      <p:cBhvr additive="base">
                                        <p:cTn id="28" dur="3000" fill="hold"/>
                                        <p:tgtEl>
                                          <p:spTgt spid="10">
                                            <p:txEl>
                                              <p:pRg st="1" end="1"/>
                                            </p:txEl>
                                          </p:spTgt>
                                        </p:tgtEl>
                                        <p:attrNameLst>
                                          <p:attrName>ppt_x</p:attrName>
                                        </p:attrNameLst>
                                      </p:cBhvr>
                                      <p:tavLst>
                                        <p:tav tm="0">
                                          <p:val>
                                            <p:strVal val="0-#ppt_w/2"/>
                                          </p:val>
                                        </p:tav>
                                        <p:tav tm="100000">
                                          <p:val>
                                            <p:strVal val="#ppt_x"/>
                                          </p:val>
                                        </p:tav>
                                      </p:tavLst>
                                    </p:anim>
                                    <p:anim calcmode="lin" valueType="num">
                                      <p:cBhvr additive="base">
                                        <p:cTn id="29" dur="3000" fill="hold"/>
                                        <p:tgtEl>
                                          <p:spTgt spid="1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7" presetClass="entr" presetSubtype="0" fill="hold"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1000"/>
                                        <p:tgtEl>
                                          <p:spTgt spid="6"/>
                                        </p:tgtEl>
                                      </p:cBhvr>
                                    </p:animEffect>
                                    <p:anim calcmode="lin" valueType="num">
                                      <p:cBhvr>
                                        <p:cTn id="35" dur="1000" fill="hold"/>
                                        <p:tgtEl>
                                          <p:spTgt spid="6"/>
                                        </p:tgtEl>
                                        <p:attrNameLst>
                                          <p:attrName>ppt_x</p:attrName>
                                        </p:attrNameLst>
                                      </p:cBhvr>
                                      <p:tavLst>
                                        <p:tav tm="0">
                                          <p:val>
                                            <p:strVal val="#ppt_x"/>
                                          </p:val>
                                        </p:tav>
                                        <p:tav tm="100000">
                                          <p:val>
                                            <p:strVal val="#ppt_x"/>
                                          </p:val>
                                        </p:tav>
                                      </p:tavLst>
                                    </p:anim>
                                    <p:anim calcmode="lin" valueType="num">
                                      <p:cBhvr>
                                        <p:cTn id="3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304800"/>
            <a:ext cx="5029200" cy="5410200"/>
          </a:xfrm>
        </p:spPr>
        <p:txBody>
          <a:bodyPr>
            <a:noAutofit/>
          </a:bodyPr>
          <a:lstStyle/>
          <a:p>
            <a:pPr algn="l"/>
            <a:r>
              <a:rPr lang="en-US" sz="2700" b="1" dirty="0" smtClean="0">
                <a:solidFill>
                  <a:schemeClr val="bg1"/>
                </a:solidFill>
              </a:rPr>
              <a:t>World Environment Day is considered one of the most important events on the global environmental calendar. It is celebrated  every year on 5 June in more than 100 countries around the World. The Day is one of the principal vehicles through which the united Nations stimulates worldwide awareness of the environment and enhances political attention and action.</a:t>
            </a:r>
            <a:endParaRPr lang="en-US" sz="2700" b="1" dirty="0">
              <a:solidFill>
                <a:schemeClr val="bg1"/>
              </a:solidFill>
            </a:endParaRPr>
          </a:p>
        </p:txBody>
      </p:sp>
      <p:pic>
        <p:nvPicPr>
          <p:cNvPr id="4" name="Picture 3" descr="world20environment20day6.jpg"/>
          <p:cNvPicPr>
            <a:picLocks noChangeAspect="1"/>
          </p:cNvPicPr>
          <p:nvPr/>
        </p:nvPicPr>
        <p:blipFill>
          <a:blip r:embed="rId3" cstate="print"/>
          <a:stretch>
            <a:fillRect/>
          </a:stretch>
        </p:blipFill>
        <p:spPr>
          <a:xfrm rot="755615">
            <a:off x="5499116" y="328832"/>
            <a:ext cx="3352800" cy="3049215"/>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5" name="Picture 4" descr="CLAYPOTB.JPG"/>
          <p:cNvPicPr>
            <a:picLocks noChangeAspect="1"/>
          </p:cNvPicPr>
          <p:nvPr/>
        </p:nvPicPr>
        <p:blipFill>
          <a:blip r:embed="rId4"/>
          <a:stretch>
            <a:fillRect/>
          </a:stretch>
        </p:blipFill>
        <p:spPr>
          <a:xfrm rot="505921">
            <a:off x="5086540" y="3635136"/>
            <a:ext cx="3067812" cy="291846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cSld>
  <p:clrMapOvr>
    <a:masterClrMapping/>
  </p:clrMapOvr>
  <p:transition spd="slow" advTm="7000">
    <p:wipe dir="d"/>
    <p:sndAc>
      <p:stSnd>
        <p:snd r:embed="rId2" name="whoosh.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plus(in)">
                                      <p:cBhvr>
                                        <p:cTn id="7" dur="3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900" decel="100000" fill="hold"/>
                                        <p:tgtEl>
                                          <p:spTgt spid="4"/>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2"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Scale>
                                      <p:cBhvr>
                                        <p:cTn id="20" dur="3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1" dur="3000" decel="50000" fill="hold">
                                          <p:stCondLst>
                                            <p:cond delay="0"/>
                                          </p:stCondLst>
                                        </p:cTn>
                                        <p:tgtEl>
                                          <p:spTgt spid="5"/>
                                        </p:tgtEl>
                                        <p:attrNameLst>
                                          <p:attrName>ppt_x</p:attrName>
                                          <p:attrName>ppt_y</p:attrName>
                                        </p:attrNameLst>
                                      </p:cBhvr>
                                    </p:animMotion>
                                    <p:animEffect transition="in" filter="fade">
                                      <p:cBhvr>
                                        <p:cTn id="22"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52400"/>
            <a:ext cx="5791200" cy="6477000"/>
          </a:xfrm>
        </p:spPr>
        <p:txBody>
          <a:bodyPr>
            <a:normAutofit/>
          </a:bodyPr>
          <a:lstStyle/>
          <a:p>
            <a:pPr algn="l"/>
            <a:r>
              <a:rPr lang="en-US" b="1" dirty="0" smtClean="0">
                <a:solidFill>
                  <a:schemeClr val="bg1"/>
                </a:solidFill>
              </a:rPr>
              <a:t>How can you celebrate World Environment Day?</a:t>
            </a:r>
            <a:endParaRPr lang="en-US" dirty="0" smtClean="0">
              <a:solidFill>
                <a:schemeClr val="bg1"/>
              </a:solidFill>
            </a:endParaRPr>
          </a:p>
          <a:p>
            <a:pPr algn="l"/>
            <a:r>
              <a:rPr lang="en-US" dirty="0" smtClean="0">
                <a:solidFill>
                  <a:schemeClr val="bg1"/>
                </a:solidFill>
              </a:rPr>
              <a:t> </a:t>
            </a:r>
          </a:p>
          <a:p>
            <a:pPr algn="l"/>
            <a:r>
              <a:rPr lang="en-US" dirty="0" smtClean="0">
                <a:solidFill>
                  <a:schemeClr val="bg1"/>
                </a:solidFill>
              </a:rPr>
              <a:t>World Environment Day can be celebrated in many ways, including street rallies, bicycles parades, green concerts, essay and poster competitions in schools, tree planting, recycling efforts, clean-up campaigns and much more. In many countries, this annual event is used to enhance political attention and action.</a:t>
            </a:r>
          </a:p>
          <a:p>
            <a:pPr algn="l"/>
            <a:r>
              <a:rPr lang="en-US" dirty="0" smtClean="0">
                <a:solidFill>
                  <a:schemeClr val="bg1"/>
                </a:solidFill>
              </a:rPr>
              <a:t> </a:t>
            </a:r>
          </a:p>
          <a:p>
            <a:pPr algn="l"/>
            <a:r>
              <a:rPr lang="en-US" dirty="0" smtClean="0">
                <a:solidFill>
                  <a:schemeClr val="bg1"/>
                </a:solidFill>
              </a:rPr>
              <a:t> </a:t>
            </a:r>
          </a:p>
          <a:p>
            <a:pPr algn="l"/>
            <a:endParaRPr lang="en-US" dirty="0">
              <a:solidFill>
                <a:schemeClr val="bg1"/>
              </a:solidFill>
            </a:endParaRPr>
          </a:p>
        </p:txBody>
      </p:sp>
      <p:pic>
        <p:nvPicPr>
          <p:cNvPr id="5" name="Picture 4" descr="cleanup-en.jpg"/>
          <p:cNvPicPr>
            <a:picLocks noChangeAspect="1"/>
          </p:cNvPicPr>
          <p:nvPr/>
        </p:nvPicPr>
        <p:blipFill>
          <a:blip r:embed="rId3" cstate="print"/>
          <a:stretch>
            <a:fillRect/>
          </a:stretch>
        </p:blipFill>
        <p:spPr>
          <a:xfrm rot="345552">
            <a:off x="5665186" y="542778"/>
            <a:ext cx="3116425" cy="464851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Picture 5" descr="krishna animation (15).gif"/>
          <p:cNvPicPr>
            <a:picLocks noChangeAspect="1"/>
          </p:cNvPicPr>
          <p:nvPr/>
        </p:nvPicPr>
        <p:blipFill>
          <a:blip r:embed="rId4"/>
          <a:stretch>
            <a:fillRect/>
          </a:stretch>
        </p:blipFill>
        <p:spPr>
          <a:xfrm rot="504103">
            <a:off x="4207918" y="4958795"/>
            <a:ext cx="1291989" cy="1691811"/>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cSld>
  <p:clrMapOvr>
    <a:masterClrMapping/>
  </p:clrMapOvr>
  <p:transition spd="slow" advTm="7000">
    <p:dissolve/>
    <p:sndAc>
      <p:stSnd>
        <p:snd r:embed="rId2" name="explode.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3"/>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3"/>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3"/>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0" presetClass="entr" presetSubtype="0" decel="10000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1000" fill="hold"/>
                                        <p:tgtEl>
                                          <p:spTgt spid="3">
                                            <p:txEl>
                                              <p:pRg st="4" end="4"/>
                                            </p:txEl>
                                          </p:spTgt>
                                        </p:tgtEl>
                                        <p:attrNameLst>
                                          <p:attrName>ppt_w</p:attrName>
                                        </p:attrNameLst>
                                      </p:cBhvr>
                                      <p:tavLst>
                                        <p:tav tm="0">
                                          <p:val>
                                            <p:strVal val="#ppt_w+.3"/>
                                          </p:val>
                                        </p:tav>
                                        <p:tav tm="100000">
                                          <p:val>
                                            <p:strVal val="#ppt_w"/>
                                          </p:val>
                                        </p:tav>
                                      </p:tavLst>
                                    </p:anim>
                                    <p:anim calcmode="lin" valueType="num">
                                      <p:cBhvr>
                                        <p:cTn id="36"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1" presetClass="entr" presetSubtype="0" fill="hold" nodeType="clickEffect">
                                  <p:stCondLst>
                                    <p:cond delay="0"/>
                                  </p:stCondLst>
                                  <p:iterate type="lt">
                                    <p:tmPct val="5000"/>
                                  </p:iterate>
                                  <p:childTnLst>
                                    <p:set>
                                      <p:cBhvr>
                                        <p:cTn id="41" dur="1" fill="hold">
                                          <p:stCondLst>
                                            <p:cond delay="0"/>
                                          </p:stCondLst>
                                        </p:cTn>
                                        <p:tgtEl>
                                          <p:spTgt spid="5"/>
                                        </p:tgtEl>
                                        <p:attrNameLst>
                                          <p:attrName>style.visibility</p:attrName>
                                        </p:attrNameLst>
                                      </p:cBhvr>
                                      <p:to>
                                        <p:strVal val="visible"/>
                                      </p:to>
                                    </p:set>
                                    <p:anim calcmode="lin" valueType="num">
                                      <p:cBhvr>
                                        <p:cTn id="42" dur="1000" fill="hold"/>
                                        <p:tgtEl>
                                          <p:spTgt spid="5"/>
                                        </p:tgtEl>
                                        <p:attrNameLst>
                                          <p:attrName>ppt_w</p:attrName>
                                        </p:attrNameLst>
                                      </p:cBhvr>
                                      <p:tavLst>
                                        <p:tav tm="0">
                                          <p:val>
                                            <p:fltVal val="0"/>
                                          </p:val>
                                        </p:tav>
                                        <p:tav tm="100000">
                                          <p:val>
                                            <p:strVal val="#ppt_w"/>
                                          </p:val>
                                        </p:tav>
                                      </p:tavLst>
                                    </p:anim>
                                    <p:anim calcmode="lin" valueType="num">
                                      <p:cBhvr>
                                        <p:cTn id="43" dur="1000" fill="hold"/>
                                        <p:tgtEl>
                                          <p:spTgt spid="5"/>
                                        </p:tgtEl>
                                        <p:attrNameLst>
                                          <p:attrName>ppt_h</p:attrName>
                                        </p:attrNameLst>
                                      </p:cBhvr>
                                      <p:tavLst>
                                        <p:tav tm="0">
                                          <p:val>
                                            <p:fltVal val="0"/>
                                          </p:val>
                                        </p:tav>
                                        <p:tav tm="100000">
                                          <p:val>
                                            <p:strVal val="#ppt_h"/>
                                          </p:val>
                                        </p:tav>
                                      </p:tavLst>
                                    </p:anim>
                                    <p:anim calcmode="lin" valueType="num">
                                      <p:cBhvr>
                                        <p:cTn id="44" dur="1000" fill="hold"/>
                                        <p:tgtEl>
                                          <p:spTgt spid="5"/>
                                        </p:tgtEl>
                                        <p:attrNameLst>
                                          <p:attrName>style.rotation</p:attrName>
                                        </p:attrNameLst>
                                      </p:cBhvr>
                                      <p:tavLst>
                                        <p:tav tm="0">
                                          <p:val>
                                            <p:fltVal val="90"/>
                                          </p:val>
                                        </p:tav>
                                        <p:tav tm="100000">
                                          <p:val>
                                            <p:fltVal val="0"/>
                                          </p:val>
                                        </p:tav>
                                      </p:tavLst>
                                    </p:anim>
                                    <p:animEffect transition="in" filter="fade">
                                      <p:cBhvr>
                                        <p:cTn id="45" dur="1000"/>
                                        <p:tgtEl>
                                          <p:spTgt spid="5"/>
                                        </p:tgtEl>
                                      </p:cBhvr>
                                    </p:animEffect>
                                  </p:childTnLst>
                                </p:cTn>
                              </p:par>
                            </p:childTnLst>
                          </p:cTn>
                        </p:par>
                      </p:childTnLst>
                    </p:cTn>
                  </p:par>
                  <p:par>
                    <p:cTn id="46" fill="hold">
                      <p:stCondLst>
                        <p:cond delay="indefinite"/>
                      </p:stCondLst>
                      <p:childTnLst>
                        <p:par>
                          <p:cTn id="47" fill="hold">
                            <p:stCondLst>
                              <p:cond delay="0"/>
                            </p:stCondLst>
                            <p:childTnLst>
                              <p:par>
                                <p:cTn id="48" presetID="51" presetClass="entr" presetSubtype="0" fill="hold" nodeType="click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fade">
                                      <p:cBhvr>
                                        <p:cTn id="50" dur="770" decel="100000"/>
                                        <p:tgtEl>
                                          <p:spTgt spid="6"/>
                                        </p:tgtEl>
                                      </p:cBhvr>
                                    </p:animEffect>
                                    <p:animScale>
                                      <p:cBhvr>
                                        <p:cTn id="51" dur="770" decel="100000"/>
                                        <p:tgtEl>
                                          <p:spTgt spid="6"/>
                                        </p:tgtEl>
                                      </p:cBhvr>
                                      <p:from x="10000" y="10000"/>
                                      <p:to x="200000" y="450000"/>
                                    </p:animScale>
                                    <p:animScale>
                                      <p:cBhvr>
                                        <p:cTn id="52" dur="1230" accel="100000" fill="hold">
                                          <p:stCondLst>
                                            <p:cond delay="770"/>
                                          </p:stCondLst>
                                        </p:cTn>
                                        <p:tgtEl>
                                          <p:spTgt spid="6"/>
                                        </p:tgtEl>
                                      </p:cBhvr>
                                      <p:from x="200000" y="450000"/>
                                      <p:to x="100000" y="100000"/>
                                    </p:animScale>
                                    <p:set>
                                      <p:cBhvr>
                                        <p:cTn id="53" dur="770" fill="hold"/>
                                        <p:tgtEl>
                                          <p:spTgt spid="6"/>
                                        </p:tgtEl>
                                        <p:attrNameLst>
                                          <p:attrName>ppt_x</p:attrName>
                                        </p:attrNameLst>
                                      </p:cBhvr>
                                      <p:to>
                                        <p:strVal val="(0.5)"/>
                                      </p:to>
                                    </p:set>
                                    <p:anim from="(0.5)" to="(#ppt_x)" calcmode="lin" valueType="num">
                                      <p:cBhvr>
                                        <p:cTn id="54" dur="1230" accel="100000" fill="hold">
                                          <p:stCondLst>
                                            <p:cond delay="770"/>
                                          </p:stCondLst>
                                        </p:cTn>
                                        <p:tgtEl>
                                          <p:spTgt spid="6"/>
                                        </p:tgtEl>
                                        <p:attrNameLst>
                                          <p:attrName>ppt_x</p:attrName>
                                        </p:attrNameLst>
                                      </p:cBhvr>
                                    </p:anim>
                                    <p:set>
                                      <p:cBhvr>
                                        <p:cTn id="55" dur="770" fill="hold"/>
                                        <p:tgtEl>
                                          <p:spTgt spid="6"/>
                                        </p:tgtEl>
                                        <p:attrNameLst>
                                          <p:attrName>ppt_y</p:attrName>
                                        </p:attrNameLst>
                                      </p:cBhvr>
                                      <p:to>
                                        <p:strVal val="(#ppt_y+0.4)"/>
                                      </p:to>
                                    </p:set>
                                    <p:anim from="(#ppt_y+0.4)" to="(#ppt_y)" calcmode="lin" valueType="num">
                                      <p:cBhvr>
                                        <p:cTn id="56" dur="1230" accel="100000" fill="hold">
                                          <p:stCondLst>
                                            <p:cond delay="770"/>
                                          </p:stCondLst>
                                        </p:cTn>
                                        <p:tgtEl>
                                          <p:spTgt spid="6"/>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52400"/>
            <a:ext cx="5334000" cy="6019800"/>
          </a:xfrm>
        </p:spPr>
        <p:txBody>
          <a:bodyPr>
            <a:noAutofit/>
          </a:bodyPr>
          <a:lstStyle/>
          <a:p>
            <a:pPr algn="l"/>
            <a:r>
              <a:rPr lang="en-US" sz="1900" b="1" dirty="0" smtClean="0">
                <a:solidFill>
                  <a:schemeClr val="bg1"/>
                </a:solidFill>
              </a:rPr>
              <a:t>Kids are the greatest learners. They learn fast and better than an adult person. All the parents try to teach their kids values of life. They make sure their kid is getting best of education and learning everything that he or she will require in the future to make his own destiny. The learning process of children begins with their birth. Children aren't born understanding the importance of everything in their surroundings. They have no clue about nature and its significance. However, children learn a great deal by observing others, especially their parents. If kids are watching their parents to be disrespectful and insensitive towards nature and environment, they will also become like them. It is the responsibility of parents to present model behavior to their children. Parents can instill a sense of respect and kindness for nature in their kids.</a:t>
            </a:r>
            <a:endParaRPr lang="en-US" sz="1900" b="1" dirty="0">
              <a:solidFill>
                <a:schemeClr val="bg1"/>
              </a:solidFill>
            </a:endParaRPr>
          </a:p>
        </p:txBody>
      </p:sp>
      <p:pic>
        <p:nvPicPr>
          <p:cNvPr id="8193" name="Picture 1" descr="C:\Documents and Settings\SHILADITYA\Desktop\school\29072010096.jpg"/>
          <p:cNvPicPr>
            <a:picLocks noChangeAspect="1" noChangeArrowheads="1"/>
          </p:cNvPicPr>
          <p:nvPr/>
        </p:nvPicPr>
        <p:blipFill>
          <a:blip r:embed="rId3" cstate="print"/>
          <a:srcRect/>
          <a:stretch>
            <a:fillRect/>
          </a:stretch>
        </p:blipFill>
        <p:spPr bwMode="auto">
          <a:xfrm rot="221164">
            <a:off x="5784681" y="223487"/>
            <a:ext cx="2864184" cy="4724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advTm="7000">
    <p:wedge/>
    <p:sndAc>
      <p:stSnd>
        <p:snd r:embed="rId2" name="explode.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8" presetClass="entr" presetSubtype="0" accel="5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3000" fill="hold"/>
                                        <p:tgtEl>
                                          <p:spTgt spid="3">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3000" fill="hold"/>
                                        <p:tgtEl>
                                          <p:spTgt spid="3">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9" dur="30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10" dur="3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ntr" presetSubtype="32" fill="hold" nodeType="clickEffect">
                                  <p:stCondLst>
                                    <p:cond delay="0"/>
                                  </p:stCondLst>
                                  <p:childTnLst>
                                    <p:set>
                                      <p:cBhvr>
                                        <p:cTn id="14" dur="1" fill="hold">
                                          <p:stCondLst>
                                            <p:cond delay="0"/>
                                          </p:stCondLst>
                                        </p:cTn>
                                        <p:tgtEl>
                                          <p:spTgt spid="8193"/>
                                        </p:tgtEl>
                                        <p:attrNameLst>
                                          <p:attrName>style.visibility</p:attrName>
                                        </p:attrNameLst>
                                      </p:cBhvr>
                                      <p:to>
                                        <p:strVal val="visible"/>
                                      </p:to>
                                    </p:set>
                                    <p:animEffect transition="in" filter="diamond(out)">
                                      <p:cBhvr>
                                        <p:cTn id="15" dur="2000"/>
                                        <p:tgtEl>
                                          <p:spTgt spid="81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304800"/>
            <a:ext cx="5029200" cy="6248400"/>
          </a:xfrm>
        </p:spPr>
        <p:txBody>
          <a:bodyPr/>
          <a:lstStyle/>
          <a:p>
            <a:pPr algn="l"/>
            <a:r>
              <a:rPr lang="en-US" b="1" dirty="0" smtClean="0">
                <a:solidFill>
                  <a:schemeClr val="bg1"/>
                </a:solidFill>
              </a:rPr>
              <a:t>The purpose of World Environment Day is to educate and encourage people to indulge in daily ecological friendly activities which will help us in preserving the nature. One should learn to live a green life by following simple steps. Small changes make huge impact and that’s why all of us need to contribute our bit to the environment.</a:t>
            </a:r>
          </a:p>
          <a:p>
            <a:pPr algn="l"/>
            <a:endParaRPr lang="en-US" b="1" dirty="0">
              <a:solidFill>
                <a:schemeClr val="bg1"/>
              </a:solidFill>
            </a:endParaRPr>
          </a:p>
        </p:txBody>
      </p:sp>
      <p:pic>
        <p:nvPicPr>
          <p:cNvPr id="5" name="Picture 4" descr="world%20env%20day.jpg"/>
          <p:cNvPicPr>
            <a:picLocks noChangeAspect="1"/>
          </p:cNvPicPr>
          <p:nvPr/>
        </p:nvPicPr>
        <p:blipFill>
          <a:blip r:embed="rId3"/>
          <a:stretch>
            <a:fillRect/>
          </a:stretch>
        </p:blipFill>
        <p:spPr>
          <a:xfrm rot="485245">
            <a:off x="5605131" y="572404"/>
            <a:ext cx="3057525" cy="281628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4" name="Picture 3" descr="nil (83).jpg"/>
          <p:cNvPicPr>
            <a:picLocks noChangeAspect="1"/>
          </p:cNvPicPr>
          <p:nvPr/>
        </p:nvPicPr>
        <p:blipFill>
          <a:blip r:embed="rId4"/>
          <a:stretch>
            <a:fillRect/>
          </a:stretch>
        </p:blipFill>
        <p:spPr>
          <a:xfrm rot="836087">
            <a:off x="5510165" y="3567422"/>
            <a:ext cx="2143125" cy="2691682"/>
          </a:xfrm>
          <a:prstGeom prst="rect">
            <a:avLst/>
          </a:prstGeom>
          <a:ln>
            <a:noFill/>
          </a:ln>
          <a:effectLst>
            <a:outerShdw blurRad="190500" algn="tl" rotWithShape="0">
              <a:srgbClr val="000000">
                <a:alpha val="70000"/>
              </a:srgbClr>
            </a:outerShdw>
          </a:effectLst>
        </p:spPr>
      </p:pic>
    </p:spTree>
  </p:cSld>
  <p:clrMapOvr>
    <a:masterClrMapping/>
  </p:clrMapOvr>
  <p:transition spd="med" advTm="7000">
    <p:wheel spokes="8"/>
    <p:sndAc>
      <p:stSnd>
        <p:snd r:embed="rId2" name="camera.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
                                        <p:tgtEl>
                                          <p:spTgt spid="3">
                                            <p:txEl>
                                              <p:pRg st="0" end="0"/>
                                            </p:txEl>
                                          </p:spTgt>
                                        </p:tgtEl>
                                      </p:cBhvr>
                                    </p:animEffect>
                                    <p:anim calcmode="lin" valueType="num">
                                      <p:cBhvr>
                                        <p:cTn id="8" dur="8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800" fill="hold"/>
                                        <p:tgtEl>
                                          <p:spTgt spid="3">
                                            <p:txEl>
                                              <p:pRg st="0" end="0"/>
                                            </p:txEl>
                                          </p:spTgt>
                                        </p:tgtEl>
                                        <p:attrNameLst>
                                          <p:attrName>ppt_y</p:attrName>
                                        </p:attrNameLst>
                                      </p:cBhvr>
                                      <p:tavLst>
                                        <p:tav tm="0">
                                          <p:val>
                                            <p:strVal val="#ppt_y+0.31"/>
                                          </p:val>
                                        </p:tav>
                                        <p:tav tm="100000">
                                          <p:val>
                                            <p:strVal val="#ppt_y+0.31"/>
                                          </p:val>
                                        </p:tav>
                                      </p:tavLst>
                                    </p:anim>
                                    <p:anim calcmode="lin" valueType="num">
                                      <p:cBhvr>
                                        <p:cTn id="10" dur="1200" decel="50000" fill="hold">
                                          <p:stCondLst>
                                            <p:cond delay="800"/>
                                          </p:stCondLst>
                                        </p:cTn>
                                        <p:tgtEl>
                                          <p:spTgt spid="3">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1200" decel="50000" fill="hold">
                                          <p:stCondLst>
                                            <p:cond delay="800"/>
                                          </p:stCondLst>
                                        </p:cTn>
                                        <p:tgtEl>
                                          <p:spTgt spid="3">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7" presetClass="entr" presetSubtype="2"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2000" fill="hold"/>
                                        <p:tgtEl>
                                          <p:spTgt spid="5"/>
                                        </p:tgtEl>
                                        <p:attrNameLst>
                                          <p:attrName>ppt_x</p:attrName>
                                        </p:attrNameLst>
                                      </p:cBhvr>
                                      <p:tavLst>
                                        <p:tav tm="0">
                                          <p:val>
                                            <p:strVal val="#ppt_x+#ppt_w/2"/>
                                          </p:val>
                                        </p:tav>
                                        <p:tav tm="100000">
                                          <p:val>
                                            <p:strVal val="#ppt_x"/>
                                          </p:val>
                                        </p:tav>
                                      </p:tavLst>
                                    </p:anim>
                                    <p:anim calcmode="lin" valueType="num">
                                      <p:cBhvr>
                                        <p:cTn id="17" dur="2000" fill="hold"/>
                                        <p:tgtEl>
                                          <p:spTgt spid="5"/>
                                        </p:tgtEl>
                                        <p:attrNameLst>
                                          <p:attrName>ppt_y</p:attrName>
                                        </p:attrNameLst>
                                      </p:cBhvr>
                                      <p:tavLst>
                                        <p:tav tm="0">
                                          <p:val>
                                            <p:strVal val="#ppt_y"/>
                                          </p:val>
                                        </p:tav>
                                        <p:tav tm="100000">
                                          <p:val>
                                            <p:strVal val="#ppt_y"/>
                                          </p:val>
                                        </p:tav>
                                      </p:tavLst>
                                    </p:anim>
                                    <p:anim calcmode="lin" valueType="num">
                                      <p:cBhvr>
                                        <p:cTn id="18" dur="2000" fill="hold"/>
                                        <p:tgtEl>
                                          <p:spTgt spid="5"/>
                                        </p:tgtEl>
                                        <p:attrNameLst>
                                          <p:attrName>ppt_w</p:attrName>
                                        </p:attrNameLst>
                                      </p:cBhvr>
                                      <p:tavLst>
                                        <p:tav tm="0">
                                          <p:val>
                                            <p:fltVal val="0"/>
                                          </p:val>
                                        </p:tav>
                                        <p:tav tm="100000">
                                          <p:val>
                                            <p:strVal val="#ppt_w"/>
                                          </p:val>
                                        </p:tav>
                                      </p:tavLst>
                                    </p:anim>
                                    <p:anim calcmode="lin" valueType="num">
                                      <p:cBhvr>
                                        <p:cTn id="19"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5" presetClass="entr" presetSubtype="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25" dur="1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26" dur="1500" accel="50000" fill="hold">
                                          <p:stCondLst>
                                            <p:cond delay="1500"/>
                                          </p:stCondLst>
                                        </p:cTn>
                                        <p:tgtEl>
                                          <p:spTgt spid="4"/>
                                        </p:tgtEl>
                                        <p:attrNameLst>
                                          <p:attrName>ppt_w</p:attrName>
                                        </p:attrNameLst>
                                      </p:cBhvr>
                                      <p:tavLst>
                                        <p:tav tm="0">
                                          <p:val>
                                            <p:strVal val="#ppt_w*.05"/>
                                          </p:val>
                                        </p:tav>
                                        <p:tav tm="100000">
                                          <p:val>
                                            <p:strVal val="#ppt_w"/>
                                          </p:val>
                                        </p:tav>
                                      </p:tavLst>
                                    </p:anim>
                                    <p:anim calcmode="lin" valueType="num">
                                      <p:cBhvr>
                                        <p:cTn id="27" dur="3000" fill="hold"/>
                                        <p:tgtEl>
                                          <p:spTgt spid="4"/>
                                        </p:tgtEl>
                                        <p:attrNameLst>
                                          <p:attrName>ppt_h</p:attrName>
                                        </p:attrNameLst>
                                      </p:cBhvr>
                                      <p:tavLst>
                                        <p:tav tm="0">
                                          <p:val>
                                            <p:strVal val="#ppt_h"/>
                                          </p:val>
                                        </p:tav>
                                        <p:tav tm="100000">
                                          <p:val>
                                            <p:strVal val="#ppt_h"/>
                                          </p:val>
                                        </p:tav>
                                      </p:tavLst>
                                    </p:anim>
                                    <p:anim calcmode="lin" valueType="num">
                                      <p:cBhvr>
                                        <p:cTn id="28" dur="1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29" dur="1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0" dur="1500" accel="50000" fill="hold">
                                          <p:stCondLst>
                                            <p:cond delay="1500"/>
                                          </p:stCondLst>
                                        </p:cTn>
                                        <p:tgtEl>
                                          <p:spTgt spid="4"/>
                                        </p:tgtEl>
                                        <p:attrNameLst>
                                          <p:attrName>ppt_y</p:attrName>
                                        </p:attrNameLst>
                                      </p:cBhvr>
                                      <p:tavLst>
                                        <p:tav tm="0">
                                          <p:val>
                                            <p:strVal val="#ppt_y+.1"/>
                                          </p:val>
                                        </p:tav>
                                        <p:tav tm="100000">
                                          <p:val>
                                            <p:strVal val="#ppt_y"/>
                                          </p:val>
                                        </p:tav>
                                      </p:tavLst>
                                    </p:anim>
                                    <p:animEffect transition="in" filter="fade">
                                      <p:cBhvr>
                                        <p:cTn id="31" dur="3000" decel="50000">
                                          <p:stCondLst>
                                            <p:cond delay="0"/>
                                          </p:stCondLst>
                                        </p:cTn>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228600"/>
            <a:ext cx="4724400" cy="6477000"/>
          </a:xfrm>
        </p:spPr>
        <p:txBody>
          <a:bodyPr/>
          <a:lstStyle/>
          <a:p>
            <a:pPr algn="l"/>
            <a:r>
              <a:rPr lang="en-US" dirty="0" smtClean="0">
                <a:solidFill>
                  <a:schemeClr val="bg1"/>
                </a:solidFill>
              </a:rPr>
              <a:t>Eco-friendly activities are planned all over the world on World Environment Day. Various means like green concerts, recycling efforts, street rallies, tree planting, clean-up campaigns, and bicycle parades etc are organized all over the world on June 5. It is a wonderful way to remind people of their responsibilities towards the nature. </a:t>
            </a:r>
          </a:p>
          <a:p>
            <a:pPr algn="l"/>
            <a:endParaRPr lang="en-US" dirty="0">
              <a:solidFill>
                <a:schemeClr val="bg1"/>
              </a:solidFill>
            </a:endParaRPr>
          </a:p>
        </p:txBody>
      </p:sp>
      <p:pic>
        <p:nvPicPr>
          <p:cNvPr id="6" name="Picture 5" descr="WED_LOGO_SHORT_ENG.jpg"/>
          <p:cNvPicPr>
            <a:picLocks noChangeAspect="1"/>
          </p:cNvPicPr>
          <p:nvPr/>
        </p:nvPicPr>
        <p:blipFill>
          <a:blip r:embed="rId3" cstate="print"/>
          <a:stretch>
            <a:fillRect/>
          </a:stretch>
        </p:blipFill>
        <p:spPr>
          <a:xfrm rot="851646">
            <a:off x="5482951" y="346224"/>
            <a:ext cx="3179232" cy="28537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descr="krishna animation (3).gif"/>
          <p:cNvPicPr>
            <a:picLocks noChangeAspect="1"/>
          </p:cNvPicPr>
          <p:nvPr/>
        </p:nvPicPr>
        <p:blipFill>
          <a:blip r:embed="rId4"/>
          <a:stretch>
            <a:fillRect/>
          </a:stretch>
        </p:blipFill>
        <p:spPr>
          <a:xfrm rot="625798">
            <a:off x="5031115" y="3667547"/>
            <a:ext cx="3365792" cy="266597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Picture 7" descr="2.gif_160_160_256_64.gif"/>
          <p:cNvPicPr>
            <a:picLocks noChangeAspect="1"/>
          </p:cNvPicPr>
          <p:nvPr/>
        </p:nvPicPr>
        <p:blipFill>
          <a:blip r:embed="rId5"/>
          <a:stretch>
            <a:fillRect/>
          </a:stretch>
        </p:blipFill>
        <p:spPr>
          <a:xfrm rot="429541">
            <a:off x="2532119" y="5206002"/>
            <a:ext cx="1927715" cy="138037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spd="med" advTm="7000">
    <p:split/>
    <p:sndAc>
      <p:stSnd>
        <p:snd r:embed="rId2" name="push.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4)">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9" presetClass="entr" presetSubtype="0" decel="10000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2000" fill="hold"/>
                                        <p:tgtEl>
                                          <p:spTgt spid="6"/>
                                        </p:tgtEl>
                                        <p:attrNameLst>
                                          <p:attrName>ppt_w</p:attrName>
                                        </p:attrNameLst>
                                      </p:cBhvr>
                                      <p:tavLst>
                                        <p:tav tm="0">
                                          <p:val>
                                            <p:fltVal val="0"/>
                                          </p:val>
                                        </p:tav>
                                        <p:tav tm="100000">
                                          <p:val>
                                            <p:strVal val="#ppt_w"/>
                                          </p:val>
                                        </p:tav>
                                      </p:tavLst>
                                    </p:anim>
                                    <p:anim calcmode="lin" valueType="num">
                                      <p:cBhvr>
                                        <p:cTn id="13" dur="2000" fill="hold"/>
                                        <p:tgtEl>
                                          <p:spTgt spid="6"/>
                                        </p:tgtEl>
                                        <p:attrNameLst>
                                          <p:attrName>ppt_h</p:attrName>
                                        </p:attrNameLst>
                                      </p:cBhvr>
                                      <p:tavLst>
                                        <p:tav tm="0">
                                          <p:val>
                                            <p:fltVal val="0"/>
                                          </p:val>
                                        </p:tav>
                                        <p:tav tm="100000">
                                          <p:val>
                                            <p:strVal val="#ppt_h"/>
                                          </p:val>
                                        </p:tav>
                                      </p:tavLst>
                                    </p:anim>
                                    <p:anim calcmode="lin" valueType="num">
                                      <p:cBhvr>
                                        <p:cTn id="14" dur="2000" fill="hold"/>
                                        <p:tgtEl>
                                          <p:spTgt spid="6"/>
                                        </p:tgtEl>
                                        <p:attrNameLst>
                                          <p:attrName>style.rotation</p:attrName>
                                        </p:attrNameLst>
                                      </p:cBhvr>
                                      <p:tavLst>
                                        <p:tav tm="0">
                                          <p:val>
                                            <p:fltVal val="360"/>
                                          </p:val>
                                        </p:tav>
                                        <p:tav tm="100000">
                                          <p:val>
                                            <p:fltVal val="0"/>
                                          </p:val>
                                        </p:tav>
                                      </p:tavLst>
                                    </p:anim>
                                    <p:animEffect transition="in" filter="fade">
                                      <p:cBhvr>
                                        <p:cTn id="15" dur="2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5"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3000" fill="hold"/>
                                        <p:tgtEl>
                                          <p:spTgt spid="7"/>
                                        </p:tgtEl>
                                        <p:attrNameLst>
                                          <p:attrName>ppt_w</p:attrName>
                                        </p:attrNameLst>
                                      </p:cBhvr>
                                      <p:tavLst>
                                        <p:tav tm="0">
                                          <p:val>
                                            <p:fltVal val="0"/>
                                          </p:val>
                                        </p:tav>
                                        <p:tav tm="100000">
                                          <p:val>
                                            <p:strVal val="#ppt_w"/>
                                          </p:val>
                                        </p:tav>
                                      </p:tavLst>
                                    </p:anim>
                                    <p:anim calcmode="lin" valueType="num">
                                      <p:cBhvr>
                                        <p:cTn id="21" dur="3000" fill="hold"/>
                                        <p:tgtEl>
                                          <p:spTgt spid="7"/>
                                        </p:tgtEl>
                                        <p:attrNameLst>
                                          <p:attrName>ppt_h</p:attrName>
                                        </p:attrNameLst>
                                      </p:cBhvr>
                                      <p:tavLst>
                                        <p:tav tm="0">
                                          <p:val>
                                            <p:fltVal val="0"/>
                                          </p:val>
                                        </p:tav>
                                        <p:tav tm="100000">
                                          <p:val>
                                            <p:strVal val="#ppt_h"/>
                                          </p:val>
                                        </p:tav>
                                      </p:tavLst>
                                    </p:anim>
                                    <p:anim calcmode="lin" valueType="num">
                                      <p:cBhvr>
                                        <p:cTn id="22" dur="3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3" dur="3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4" fill="hold">
                      <p:stCondLst>
                        <p:cond delay="indefinite"/>
                      </p:stCondLst>
                      <p:childTnLst>
                        <p:par>
                          <p:cTn id="25" fill="hold">
                            <p:stCondLst>
                              <p:cond delay="0"/>
                            </p:stCondLst>
                            <p:childTnLst>
                              <p:par>
                                <p:cTn id="26" presetID="30" presetClass="entr" presetSubtype="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800" decel="100000"/>
                                        <p:tgtEl>
                                          <p:spTgt spid="8"/>
                                        </p:tgtEl>
                                      </p:cBhvr>
                                    </p:animEffect>
                                    <p:anim calcmode="lin" valueType="num">
                                      <p:cBhvr>
                                        <p:cTn id="29" dur="800" decel="100000" fill="hold"/>
                                        <p:tgtEl>
                                          <p:spTgt spid="8"/>
                                        </p:tgtEl>
                                        <p:attrNameLst>
                                          <p:attrName>style.rotation</p:attrName>
                                        </p:attrNameLst>
                                      </p:cBhvr>
                                      <p:tavLst>
                                        <p:tav tm="0">
                                          <p:val>
                                            <p:fltVal val="-90"/>
                                          </p:val>
                                        </p:tav>
                                        <p:tav tm="100000">
                                          <p:val>
                                            <p:fltVal val="0"/>
                                          </p:val>
                                        </p:tav>
                                      </p:tavLst>
                                    </p:anim>
                                    <p:anim calcmode="lin" valueType="num">
                                      <p:cBhvr>
                                        <p:cTn id="30" dur="800" decel="100000" fill="hold"/>
                                        <p:tgtEl>
                                          <p:spTgt spid="8"/>
                                        </p:tgtEl>
                                        <p:attrNameLst>
                                          <p:attrName>ppt_x</p:attrName>
                                        </p:attrNameLst>
                                      </p:cBhvr>
                                      <p:tavLst>
                                        <p:tav tm="0">
                                          <p:val>
                                            <p:strVal val="#ppt_x+0.4"/>
                                          </p:val>
                                        </p:tav>
                                        <p:tav tm="100000">
                                          <p:val>
                                            <p:strVal val="#ppt_x-0.05"/>
                                          </p:val>
                                        </p:tav>
                                      </p:tavLst>
                                    </p:anim>
                                    <p:anim calcmode="lin" valueType="num">
                                      <p:cBhvr>
                                        <p:cTn id="31" dur="800" decel="100000" fill="hold"/>
                                        <p:tgtEl>
                                          <p:spTgt spid="8"/>
                                        </p:tgtEl>
                                        <p:attrNameLst>
                                          <p:attrName>ppt_y</p:attrName>
                                        </p:attrNameLst>
                                      </p:cBhvr>
                                      <p:tavLst>
                                        <p:tav tm="0">
                                          <p:val>
                                            <p:strVal val="#ppt_y-0.4"/>
                                          </p:val>
                                        </p:tav>
                                        <p:tav tm="100000">
                                          <p:val>
                                            <p:strVal val="#ppt_y+0.1"/>
                                          </p:val>
                                        </p:tav>
                                      </p:tavLst>
                                    </p:anim>
                                    <p:anim calcmode="lin" valueType="num">
                                      <p:cBhvr>
                                        <p:cTn id="32"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33"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762000"/>
            <a:ext cx="4114800" cy="5257800"/>
          </a:xfrm>
        </p:spPr>
        <p:txBody>
          <a:bodyPr>
            <a:normAutofit/>
          </a:bodyPr>
          <a:lstStyle/>
          <a:p>
            <a:pPr algn="l"/>
            <a:r>
              <a:rPr lang="en-US" b="1" dirty="0" smtClean="0">
                <a:solidFill>
                  <a:schemeClr val="bg1"/>
                </a:solidFill>
              </a:rPr>
              <a:t>“</a:t>
            </a:r>
            <a:r>
              <a:rPr lang="en-US" sz="3200" b="1" dirty="0" smtClean="0">
                <a:solidFill>
                  <a:schemeClr val="bg1"/>
                </a:solidFill>
              </a:rPr>
              <a:t>POLLUTION</a:t>
            </a:r>
            <a:r>
              <a:rPr lang="en-US" b="1" dirty="0" smtClean="0">
                <a:solidFill>
                  <a:schemeClr val="bg1"/>
                </a:solidFill>
              </a:rPr>
              <a:t>”</a:t>
            </a:r>
          </a:p>
          <a:p>
            <a:pPr algn="l"/>
            <a:r>
              <a:rPr lang="en-US" b="1" dirty="0" smtClean="0">
                <a:solidFill>
                  <a:schemeClr val="bg1"/>
                </a:solidFill>
              </a:rPr>
              <a:t> There are many type of pollutions but major three are as follows: AIR POLLUTION, WATER POLLUTION, NOISE POLLUTION it’s so harm to our environment so try to be Eco-friendly.</a:t>
            </a:r>
          </a:p>
          <a:p>
            <a:pPr algn="l"/>
            <a:endParaRPr lang="en-US" b="1" dirty="0" smtClean="0">
              <a:solidFill>
                <a:schemeClr val="bg1"/>
              </a:solidFill>
            </a:endParaRPr>
          </a:p>
        </p:txBody>
      </p:sp>
      <p:pic>
        <p:nvPicPr>
          <p:cNvPr id="4" name="Picture 3" descr="envday.jpg"/>
          <p:cNvPicPr>
            <a:picLocks noChangeAspect="1"/>
          </p:cNvPicPr>
          <p:nvPr/>
        </p:nvPicPr>
        <p:blipFill>
          <a:blip r:embed="rId3" cstate="print"/>
          <a:stretch>
            <a:fillRect/>
          </a:stretch>
        </p:blipFill>
        <p:spPr>
          <a:xfrm rot="20851044">
            <a:off x="4044053" y="186842"/>
            <a:ext cx="3073595" cy="20574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5" name="Picture 4" descr="300px-Nrborderborderentrythreecolorsmay05-1-.jpg"/>
          <p:cNvPicPr>
            <a:picLocks noChangeAspect="1"/>
          </p:cNvPicPr>
          <p:nvPr/>
        </p:nvPicPr>
        <p:blipFill>
          <a:blip r:embed="rId4"/>
          <a:stretch>
            <a:fillRect/>
          </a:stretch>
        </p:blipFill>
        <p:spPr>
          <a:xfrm rot="21412537">
            <a:off x="5377080" y="2304078"/>
            <a:ext cx="3505200" cy="1676400"/>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6" name="Picture 5" descr="20081201--092811-let_07.jpg"/>
          <p:cNvPicPr>
            <a:picLocks noChangeAspect="1"/>
          </p:cNvPicPr>
          <p:nvPr/>
        </p:nvPicPr>
        <p:blipFill>
          <a:blip r:embed="rId5"/>
          <a:stretch>
            <a:fillRect/>
          </a:stretch>
        </p:blipFill>
        <p:spPr>
          <a:xfrm>
            <a:off x="3657600" y="4648200"/>
            <a:ext cx="5219700" cy="1943100"/>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7" name="Picture 6" descr="krishna animation (152).gif"/>
          <p:cNvPicPr>
            <a:picLocks noChangeAspect="1"/>
          </p:cNvPicPr>
          <p:nvPr/>
        </p:nvPicPr>
        <p:blipFill>
          <a:blip r:embed="rId6"/>
          <a:stretch>
            <a:fillRect/>
          </a:stretch>
        </p:blipFill>
        <p:spPr>
          <a:xfrm rot="511045">
            <a:off x="1219200" y="5334000"/>
            <a:ext cx="2028825" cy="10668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ransition spd="slow" advTm="7000">
    <p:cover dir="lu"/>
    <p:sndAc>
      <p:stSnd>
        <p:snd r:embed="rId2" name="voltage.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2000" fill="hold"/>
                                        <p:tgtEl>
                                          <p:spTgt spid="3">
                                            <p:txEl>
                                              <p:pRg st="0" end="0"/>
                                            </p:txEl>
                                          </p:spTgt>
                                        </p:tgtEl>
                                        <p:attrNameLst>
                                          <p:attrName>ppt_w</p:attrName>
                                        </p:attrNameLst>
                                      </p:cBhvr>
                                      <p:tavLst>
                                        <p:tav tm="0">
                                          <p:val>
                                            <p:strVal val="#ppt_w*0.05"/>
                                          </p:val>
                                        </p:tav>
                                        <p:tav tm="100000">
                                          <p:val>
                                            <p:strVal val="#ppt_w"/>
                                          </p:val>
                                        </p:tav>
                                      </p:tavLst>
                                    </p:anim>
                                    <p:anim calcmode="lin" valueType="num">
                                      <p:cBhvr>
                                        <p:cTn id="8" dur="2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9" dur="2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0" dur="20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11" dur="20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2000" fill="hold"/>
                                        <p:tgtEl>
                                          <p:spTgt spid="3">
                                            <p:txEl>
                                              <p:pRg st="1" end="1"/>
                                            </p:txEl>
                                          </p:spTgt>
                                        </p:tgtEl>
                                        <p:attrNameLst>
                                          <p:attrName>ppt_w</p:attrName>
                                        </p:attrNameLst>
                                      </p:cBhvr>
                                      <p:tavLst>
                                        <p:tav tm="0">
                                          <p:val>
                                            <p:strVal val="#ppt_w*0.05"/>
                                          </p:val>
                                        </p:tav>
                                        <p:tav tm="100000">
                                          <p:val>
                                            <p:strVal val="#ppt_w"/>
                                          </p:val>
                                        </p:tav>
                                      </p:tavLst>
                                    </p:anim>
                                    <p:anim calcmode="lin" valueType="num">
                                      <p:cBhvr>
                                        <p:cTn id="17" dur="2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18" dur="20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19" dur="2000" fill="hold"/>
                                        <p:tgtEl>
                                          <p:spTgt spid="3">
                                            <p:txEl>
                                              <p:pRg st="1" end="1"/>
                                            </p:txEl>
                                          </p:spTgt>
                                        </p:tgtEl>
                                        <p:attrNameLst>
                                          <p:attrName>ppt_y</p:attrName>
                                        </p:attrNameLst>
                                      </p:cBhvr>
                                      <p:tavLst>
                                        <p:tav tm="0">
                                          <p:val>
                                            <p:strVal val="#ppt_y"/>
                                          </p:val>
                                        </p:tav>
                                        <p:tav tm="100000">
                                          <p:val>
                                            <p:strVal val="#ppt_y"/>
                                          </p:val>
                                        </p:tav>
                                      </p:tavLst>
                                    </p:anim>
                                    <p:animEffect transition="in" filter="fade">
                                      <p:cBhvr>
                                        <p:cTn id="20" dur="20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4"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from="(-#ppt_w/2)" to="(#ppt_x)" calcmode="lin" valueType="num">
                                      <p:cBhvr>
                                        <p:cTn id="25" dur="1200" fill="hold">
                                          <p:stCondLst>
                                            <p:cond delay="0"/>
                                          </p:stCondLst>
                                        </p:cTn>
                                        <p:tgtEl>
                                          <p:spTgt spid="4"/>
                                        </p:tgtEl>
                                        <p:attrNameLst>
                                          <p:attrName>ppt_x</p:attrName>
                                        </p:attrNameLst>
                                      </p:cBhvr>
                                    </p:anim>
                                    <p:anim from="0" to="-1.0" calcmode="lin" valueType="num">
                                      <p:cBhvr>
                                        <p:cTn id="26" dur="400" decel="50000" autoRev="1" fill="hold">
                                          <p:stCondLst>
                                            <p:cond delay="1200"/>
                                          </p:stCondLst>
                                        </p:cTn>
                                        <p:tgtEl>
                                          <p:spTgt spid="4"/>
                                        </p:tgtEl>
                                        <p:attrNameLst>
                                          <p:attrName>xshear</p:attrName>
                                        </p:attrNameLst>
                                      </p:cBhvr>
                                    </p:anim>
                                    <p:animScale>
                                      <p:cBhvr>
                                        <p:cTn id="27" dur="400" decel="100000" autoRev="1" fill="hold">
                                          <p:stCondLst>
                                            <p:cond delay="1200"/>
                                          </p:stCondLst>
                                        </p:cTn>
                                        <p:tgtEl>
                                          <p:spTgt spid="4"/>
                                        </p:tgtEl>
                                      </p:cBhvr>
                                      <p:from x="100000" y="100000"/>
                                      <p:to x="80000" y="100000"/>
                                    </p:animScale>
                                    <p:anim by="(#ppt_h/3+#ppt_w*0.1)" calcmode="lin" valueType="num">
                                      <p:cBhvr additive="sum">
                                        <p:cTn id="28" dur="400" decel="100000" autoRev="1" fill="hold">
                                          <p:stCondLst>
                                            <p:cond delay="1200"/>
                                          </p:stCondLst>
                                        </p:cTn>
                                        <p:tgtEl>
                                          <p:spTgt spid="4"/>
                                        </p:tgtEl>
                                        <p:attrNameLst>
                                          <p:attrName>ppt_x</p:attrName>
                                        </p:attrNameLst>
                                      </p:cBhvr>
                                    </p:anim>
                                  </p:childTnLst>
                                </p:cTn>
                              </p:par>
                            </p:childTnLst>
                          </p:cTn>
                        </p:par>
                      </p:childTnLst>
                    </p:cTn>
                  </p:par>
                  <p:par>
                    <p:cTn id="29" fill="hold">
                      <p:stCondLst>
                        <p:cond delay="indefinite"/>
                      </p:stCondLst>
                      <p:childTnLst>
                        <p:par>
                          <p:cTn id="30" fill="hold">
                            <p:stCondLst>
                              <p:cond delay="0"/>
                            </p:stCondLst>
                            <p:childTnLst>
                              <p:par>
                                <p:cTn id="31" presetID="25" presetClass="entr" presetSubtype="0"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10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34" dur="10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35" dur="1000" accel="50000" fill="hold">
                                          <p:stCondLst>
                                            <p:cond delay="1000"/>
                                          </p:stCondLst>
                                        </p:cTn>
                                        <p:tgtEl>
                                          <p:spTgt spid="5"/>
                                        </p:tgtEl>
                                        <p:attrNameLst>
                                          <p:attrName>ppt_w</p:attrName>
                                        </p:attrNameLst>
                                      </p:cBhvr>
                                      <p:tavLst>
                                        <p:tav tm="0">
                                          <p:val>
                                            <p:strVal val="#ppt_w*.05"/>
                                          </p:val>
                                        </p:tav>
                                        <p:tav tm="100000">
                                          <p:val>
                                            <p:strVal val="#ppt_w"/>
                                          </p:val>
                                        </p:tav>
                                      </p:tavLst>
                                    </p:anim>
                                    <p:anim calcmode="lin" valueType="num">
                                      <p:cBhvr>
                                        <p:cTn id="36" dur="2000" fill="hold"/>
                                        <p:tgtEl>
                                          <p:spTgt spid="5"/>
                                        </p:tgtEl>
                                        <p:attrNameLst>
                                          <p:attrName>ppt_h</p:attrName>
                                        </p:attrNameLst>
                                      </p:cBhvr>
                                      <p:tavLst>
                                        <p:tav tm="0">
                                          <p:val>
                                            <p:strVal val="#ppt_h"/>
                                          </p:val>
                                        </p:tav>
                                        <p:tav tm="100000">
                                          <p:val>
                                            <p:strVal val="#ppt_h"/>
                                          </p:val>
                                        </p:tav>
                                      </p:tavLst>
                                    </p:anim>
                                    <p:anim calcmode="lin" valueType="num">
                                      <p:cBhvr>
                                        <p:cTn id="37" dur="10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38" dur="10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39" dur="1000" accel="50000" fill="hold">
                                          <p:stCondLst>
                                            <p:cond delay="1000"/>
                                          </p:stCondLst>
                                        </p:cTn>
                                        <p:tgtEl>
                                          <p:spTgt spid="5"/>
                                        </p:tgtEl>
                                        <p:attrNameLst>
                                          <p:attrName>ppt_y</p:attrName>
                                        </p:attrNameLst>
                                      </p:cBhvr>
                                      <p:tavLst>
                                        <p:tav tm="0">
                                          <p:val>
                                            <p:strVal val="#ppt_y+.1"/>
                                          </p:val>
                                        </p:tav>
                                        <p:tav tm="100000">
                                          <p:val>
                                            <p:strVal val="#ppt_y"/>
                                          </p:val>
                                        </p:tav>
                                      </p:tavLst>
                                    </p:anim>
                                    <p:animEffect transition="in" filter="fade">
                                      <p:cBhvr>
                                        <p:cTn id="40" dur="2000" decel="50000">
                                          <p:stCondLst>
                                            <p:cond delay="0"/>
                                          </p:stCondLst>
                                        </p:cTn>
                                        <p:tgtEl>
                                          <p:spTgt spid="5"/>
                                        </p:tgtEl>
                                      </p:cBhvr>
                                    </p:animEffect>
                                  </p:childTnLst>
                                </p:cTn>
                              </p:par>
                            </p:childTnLst>
                          </p:cTn>
                        </p:par>
                      </p:childTnLst>
                    </p:cTn>
                  </p:par>
                  <p:par>
                    <p:cTn id="41" fill="hold">
                      <p:stCondLst>
                        <p:cond delay="indefinite"/>
                      </p:stCondLst>
                      <p:childTnLst>
                        <p:par>
                          <p:cTn id="42" fill="hold">
                            <p:stCondLst>
                              <p:cond delay="0"/>
                            </p:stCondLst>
                            <p:childTnLst>
                              <p:par>
                                <p:cTn id="43" presetID="19" presetClass="entr" presetSubtype="10" fill="hold" nodeType="clickEffect">
                                  <p:stCondLst>
                                    <p:cond delay="0"/>
                                  </p:stCondLst>
                                  <p:childTnLst>
                                    <p:set>
                                      <p:cBhvr>
                                        <p:cTn id="44" dur="1" fill="hold">
                                          <p:stCondLst>
                                            <p:cond delay="0"/>
                                          </p:stCondLst>
                                        </p:cTn>
                                        <p:tgtEl>
                                          <p:spTgt spid="6"/>
                                        </p:tgtEl>
                                        <p:attrNameLst>
                                          <p:attrName>style.visibility</p:attrName>
                                        </p:attrNameLst>
                                      </p:cBhvr>
                                      <p:to>
                                        <p:strVal val="visible"/>
                                      </p:to>
                                    </p:set>
                                    <p:anim calcmode="lin" valueType="num">
                                      <p:cBhvr>
                                        <p:cTn id="45" dur="5000" fill="hold"/>
                                        <p:tgtEl>
                                          <p:spTgt spid="6"/>
                                        </p:tgtEl>
                                        <p:attrNameLst>
                                          <p:attrName>ppt_w</p:attrName>
                                        </p:attrNameLst>
                                      </p:cBhvr>
                                      <p:tavLst>
                                        <p:tav tm="0" fmla="#ppt_w*sin(2.5*pi*$)">
                                          <p:val>
                                            <p:fltVal val="0"/>
                                          </p:val>
                                        </p:tav>
                                        <p:tav tm="100000">
                                          <p:val>
                                            <p:fltVal val="1"/>
                                          </p:val>
                                        </p:tav>
                                      </p:tavLst>
                                    </p:anim>
                                    <p:anim calcmode="lin" valueType="num">
                                      <p:cBhvr>
                                        <p:cTn id="46" dur="5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47" fill="hold">
                      <p:stCondLst>
                        <p:cond delay="indefinite"/>
                      </p:stCondLst>
                      <p:childTnLst>
                        <p:par>
                          <p:cTn id="48" fill="hold">
                            <p:stCondLst>
                              <p:cond delay="0"/>
                            </p:stCondLst>
                            <p:childTnLst>
                              <p:par>
                                <p:cTn id="49" presetID="50" presetClass="entr" presetSubtype="0" decel="100000" fill="hold" nodeType="clickEffect">
                                  <p:stCondLst>
                                    <p:cond delay="0"/>
                                  </p:stCondLst>
                                  <p:childTnLst>
                                    <p:set>
                                      <p:cBhvr>
                                        <p:cTn id="50" dur="1" fill="hold">
                                          <p:stCondLst>
                                            <p:cond delay="0"/>
                                          </p:stCondLst>
                                        </p:cTn>
                                        <p:tgtEl>
                                          <p:spTgt spid="7"/>
                                        </p:tgtEl>
                                        <p:attrNameLst>
                                          <p:attrName>style.visibility</p:attrName>
                                        </p:attrNameLst>
                                      </p:cBhvr>
                                      <p:to>
                                        <p:strVal val="visible"/>
                                      </p:to>
                                    </p:set>
                                    <p:anim calcmode="lin" valueType="num">
                                      <p:cBhvr>
                                        <p:cTn id="51" dur="2000" fill="hold"/>
                                        <p:tgtEl>
                                          <p:spTgt spid="7"/>
                                        </p:tgtEl>
                                        <p:attrNameLst>
                                          <p:attrName>ppt_w</p:attrName>
                                        </p:attrNameLst>
                                      </p:cBhvr>
                                      <p:tavLst>
                                        <p:tav tm="0">
                                          <p:val>
                                            <p:strVal val="#ppt_w+.3"/>
                                          </p:val>
                                        </p:tav>
                                        <p:tav tm="100000">
                                          <p:val>
                                            <p:strVal val="#ppt_w"/>
                                          </p:val>
                                        </p:tav>
                                      </p:tavLst>
                                    </p:anim>
                                    <p:anim calcmode="lin" valueType="num">
                                      <p:cBhvr>
                                        <p:cTn id="52" dur="2000" fill="hold"/>
                                        <p:tgtEl>
                                          <p:spTgt spid="7"/>
                                        </p:tgtEl>
                                        <p:attrNameLst>
                                          <p:attrName>ppt_h</p:attrName>
                                        </p:attrNameLst>
                                      </p:cBhvr>
                                      <p:tavLst>
                                        <p:tav tm="0">
                                          <p:val>
                                            <p:strVal val="#ppt_h"/>
                                          </p:val>
                                        </p:tav>
                                        <p:tav tm="100000">
                                          <p:val>
                                            <p:strVal val="#ppt_h"/>
                                          </p:val>
                                        </p:tav>
                                      </p:tavLst>
                                    </p:anim>
                                    <p:animEffect transition="in" filter="fade">
                                      <p:cBhvr>
                                        <p:cTn id="5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52400"/>
            <a:ext cx="5791200" cy="6324600"/>
          </a:xfrm>
        </p:spPr>
        <p:txBody>
          <a:bodyPr>
            <a:normAutofit fontScale="85000" lnSpcReduction="20000"/>
          </a:bodyPr>
          <a:lstStyle/>
          <a:p>
            <a:pPr algn="l"/>
            <a:r>
              <a:rPr lang="en-US" sz="3200" b="1" dirty="0" smtClean="0">
                <a:solidFill>
                  <a:schemeClr val="bg1"/>
                </a:solidFill>
              </a:rPr>
              <a:t>What is Ozone?</a:t>
            </a:r>
            <a:r>
              <a:rPr lang="en-US" sz="3200" dirty="0" smtClean="0">
                <a:solidFill>
                  <a:schemeClr val="bg1"/>
                </a:solidFill>
              </a:rPr>
              <a:t> </a:t>
            </a:r>
            <a:br>
              <a:rPr lang="en-US" sz="3200" dirty="0" smtClean="0">
                <a:solidFill>
                  <a:schemeClr val="bg1"/>
                </a:solidFill>
              </a:rPr>
            </a:br>
            <a:r>
              <a:rPr lang="en-US" sz="3200" dirty="0" smtClean="0">
                <a:solidFill>
                  <a:schemeClr val="bg1"/>
                </a:solidFill>
              </a:rPr>
              <a:t> </a:t>
            </a:r>
          </a:p>
          <a:p>
            <a:pPr algn="l"/>
            <a:r>
              <a:rPr lang="en-US" sz="3200" dirty="0" smtClean="0">
                <a:solidFill>
                  <a:schemeClr val="bg1"/>
                </a:solidFill>
              </a:rPr>
              <a:t>-</a:t>
            </a:r>
            <a:r>
              <a:rPr lang="en-US" sz="2400" b="1" dirty="0" smtClean="0">
                <a:solidFill>
                  <a:schemeClr val="bg1"/>
                </a:solidFill>
              </a:rPr>
              <a:t>Ozone is a colorless odorless gas made of oxygen.</a:t>
            </a:r>
          </a:p>
          <a:p>
            <a:pPr algn="l"/>
            <a:endParaRPr lang="en-US" sz="3000" b="1" dirty="0" smtClean="0">
              <a:solidFill>
                <a:schemeClr val="bg1"/>
              </a:solidFill>
            </a:endParaRPr>
          </a:p>
          <a:p>
            <a:pPr algn="l"/>
            <a:r>
              <a:rPr lang="en-US" sz="3000" b="1" dirty="0" smtClean="0">
                <a:solidFill>
                  <a:schemeClr val="bg1"/>
                </a:solidFill>
              </a:rPr>
              <a:t>-</a:t>
            </a:r>
            <a:r>
              <a:rPr lang="en-US" sz="3000" dirty="0" smtClean="0">
                <a:solidFill>
                  <a:schemeClr val="bg1"/>
                </a:solidFill>
              </a:rPr>
              <a:t>The ozone layer protects life on earth from the sun's harmful ultraviolet rays. But the ozone layer is 10 - 30 miles above the earth; this is far above the air that we breathe. This protective shield becomes weaker when certain gases are able to travel to the ozone layer and destroy the ozone molecules. These destructive gases come from products like refrigerators, air conditioners, cleansers, and aerosol cans (used for spray paint and hairspray). The gases are called </a:t>
            </a:r>
            <a:r>
              <a:rPr lang="en-US" sz="3000" dirty="0" err="1" smtClean="0">
                <a:solidFill>
                  <a:schemeClr val="bg1"/>
                </a:solidFill>
              </a:rPr>
              <a:t>halons</a:t>
            </a:r>
            <a:r>
              <a:rPr lang="en-US" sz="3000" dirty="0" smtClean="0">
                <a:solidFill>
                  <a:schemeClr val="bg1"/>
                </a:solidFill>
              </a:rPr>
              <a:t>  and CFCs - for chlorofluorocarbons </a:t>
            </a:r>
          </a:p>
        </p:txBody>
      </p:sp>
      <p:pic>
        <p:nvPicPr>
          <p:cNvPr id="4" name="Picture 3" descr="4076ozon.jpg"/>
          <p:cNvPicPr>
            <a:picLocks noChangeAspect="1"/>
          </p:cNvPicPr>
          <p:nvPr/>
        </p:nvPicPr>
        <p:blipFill>
          <a:blip r:embed="rId3"/>
          <a:stretch>
            <a:fillRect/>
          </a:stretch>
        </p:blipFill>
        <p:spPr>
          <a:xfrm rot="372881">
            <a:off x="5715001" y="1371600"/>
            <a:ext cx="3200400" cy="4033837"/>
          </a:xfrm>
          <a:prstGeom prst="rect">
            <a:avLst/>
          </a:prstGeom>
        </p:spPr>
      </p:pic>
    </p:spTree>
  </p:cSld>
  <p:clrMapOvr>
    <a:masterClrMapping/>
  </p:clrMapOvr>
  <p:transition spd="slow" advTm="7000">
    <p:pull dir="u"/>
    <p:sndAc>
      <p:stSnd>
        <p:snd r:embed="rId2" name="push.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3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trips(downLeft)">
                                      <p:cBhvr>
                                        <p:cTn id="12" dur="3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strips(downLeft)">
                                      <p:cBhvr>
                                        <p:cTn id="17" dur="3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7" presetClass="entr" presetSubtype="4"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3000" fill="hold"/>
                                        <p:tgtEl>
                                          <p:spTgt spid="4"/>
                                        </p:tgtEl>
                                        <p:attrNameLst>
                                          <p:attrName>ppt_x</p:attrName>
                                        </p:attrNameLst>
                                      </p:cBhvr>
                                      <p:tavLst>
                                        <p:tav tm="0">
                                          <p:val>
                                            <p:strVal val="#ppt_x"/>
                                          </p:val>
                                        </p:tav>
                                        <p:tav tm="100000">
                                          <p:val>
                                            <p:strVal val="#ppt_x"/>
                                          </p:val>
                                        </p:tav>
                                      </p:tavLst>
                                    </p:anim>
                                    <p:anim calcmode="lin" valueType="num">
                                      <p:cBhvr>
                                        <p:cTn id="23" dur="3000" fill="hold"/>
                                        <p:tgtEl>
                                          <p:spTgt spid="4"/>
                                        </p:tgtEl>
                                        <p:attrNameLst>
                                          <p:attrName>ppt_y</p:attrName>
                                        </p:attrNameLst>
                                      </p:cBhvr>
                                      <p:tavLst>
                                        <p:tav tm="0">
                                          <p:val>
                                            <p:strVal val="#ppt_y+#ppt_h/2"/>
                                          </p:val>
                                        </p:tav>
                                        <p:tav tm="100000">
                                          <p:val>
                                            <p:strVal val="#ppt_y"/>
                                          </p:val>
                                        </p:tav>
                                      </p:tavLst>
                                    </p:anim>
                                    <p:anim calcmode="lin" valueType="num">
                                      <p:cBhvr>
                                        <p:cTn id="24" dur="3000" fill="hold"/>
                                        <p:tgtEl>
                                          <p:spTgt spid="4"/>
                                        </p:tgtEl>
                                        <p:attrNameLst>
                                          <p:attrName>ppt_w</p:attrName>
                                        </p:attrNameLst>
                                      </p:cBhvr>
                                      <p:tavLst>
                                        <p:tav tm="0">
                                          <p:val>
                                            <p:strVal val="#ppt_w"/>
                                          </p:val>
                                        </p:tav>
                                        <p:tav tm="100000">
                                          <p:val>
                                            <p:strVal val="#ppt_w"/>
                                          </p:val>
                                        </p:tav>
                                      </p:tavLst>
                                    </p:anim>
                                    <p:anim calcmode="lin" valueType="num">
                                      <p:cBhvr>
                                        <p:cTn id="25" dur="30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Custom 1">
      <a:dk1>
        <a:sysClr val="windowText" lastClr="323232"/>
      </a:dk1>
      <a:lt1>
        <a:sysClr val="window" lastClr="FFFFFF"/>
      </a:lt1>
      <a:dk2>
        <a:srgbClr val="04617B"/>
      </a:dk2>
      <a:lt2>
        <a:srgbClr val="DBF5F9"/>
      </a:lt2>
      <a:accent1>
        <a:srgbClr val="0F6FC6"/>
      </a:accent1>
      <a:accent2>
        <a:srgbClr val="009DD9"/>
      </a:accent2>
      <a:accent3>
        <a:srgbClr val="0BD0D9"/>
      </a:accent3>
      <a:accent4>
        <a:srgbClr val="10CF9B"/>
      </a:accent4>
      <a:accent5>
        <a:srgbClr val="09FF09"/>
      </a:accent5>
      <a:accent6>
        <a:srgbClr val="B0DFA0"/>
      </a:accent6>
      <a:hlink>
        <a:srgbClr val="E2D700"/>
      </a:hlink>
      <a:folHlink>
        <a:srgbClr val="85DFD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323232"/>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1160</TotalTime>
  <Words>700</Words>
  <Application>Microsoft Office PowerPoint</Application>
  <PresentationFormat>On-screen Show (4:3)</PresentationFormat>
  <Paragraphs>45</Paragraphs>
  <Slides>14</Slides>
  <Notes>1</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Flow</vt:lpstr>
      <vt:lpstr>Slide 1</vt:lpstr>
      <vt:lpstr>Slide 2</vt:lpstr>
      <vt:lpstr>Slide 3</vt:lpstr>
      <vt:lpstr>Slide 4</vt:lpstr>
      <vt:lpstr>Slide 5</vt:lpstr>
      <vt:lpstr>Slide 6</vt:lpstr>
      <vt:lpstr>Slide 7</vt:lpstr>
      <vt:lpstr>Slide 8</vt:lpstr>
      <vt:lpstr>Slide 9</vt:lpstr>
      <vt:lpstr>Slide 10</vt:lpstr>
      <vt:lpstr>LET’S SHARE OUR THOUGHTS</vt:lpstr>
      <vt:lpstr>Exhibition of photo drawing and poster </vt:lpstr>
      <vt:lpstr>SCHOOL ACTIVITY</vt:lpstr>
      <vt:lpstr>Winners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ENVIORONMENT DAY</dc:title>
  <dc:creator>SHILADITYA</dc:creator>
  <cp:lastModifiedBy>SHILADITYA</cp:lastModifiedBy>
  <cp:revision>140</cp:revision>
  <dcterms:created xsi:type="dcterms:W3CDTF">2010-07-21T08:34:59Z</dcterms:created>
  <dcterms:modified xsi:type="dcterms:W3CDTF">2010-07-30T03:58:51Z</dcterms:modified>
</cp:coreProperties>
</file>