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84" r:id="rId2"/>
    <p:sldId id="260"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5" r:id="rId23"/>
    <p:sldId id="286" r:id="rId24"/>
    <p:sldId id="287" r:id="rId25"/>
    <p:sldId id="288" r:id="rId26"/>
    <p:sldId id="290" r:id="rId27"/>
    <p:sldId id="291" r:id="rId28"/>
    <p:sldId id="292" r:id="rId29"/>
    <p:sldId id="293" r:id="rId30"/>
    <p:sldId id="294" r:id="rId31"/>
    <p:sldId id="295" r:id="rId32"/>
    <p:sldId id="296" r:id="rId33"/>
    <p:sldId id="297" r:id="rId34"/>
    <p:sldId id="298" r:id="rId35"/>
    <p:sldId id="299" r:id="rId36"/>
    <p:sldId id="300" r:id="rId37"/>
    <p:sldId id="301" r:id="rId38"/>
    <p:sldId id="302" r:id="rId39"/>
    <p:sldId id="303" r:id="rId40"/>
    <p:sldId id="304" r:id="rId41"/>
    <p:sldId id="305" r:id="rId42"/>
    <p:sldId id="259" r:id="rId43"/>
    <p:sldId id="256" r:id="rId44"/>
    <p:sldId id="257" r:id="rId45"/>
    <p:sldId id="280" r:id="rId46"/>
    <p:sldId id="258" r:id="rId47"/>
    <p:sldId id="289" r:id="rId48"/>
    <p:sldId id="281" r:id="rId49"/>
    <p:sldId id="307" r:id="rId50"/>
    <p:sldId id="306"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5958"/>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68AE4E0A-CE77-4827-9885-A9EA713E8D19}" type="datetimeFigureOut">
              <a:rPr lang="en-US" smtClean="0"/>
              <a:pPr/>
              <a:t>12/4/2010</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5232DB04-B09E-449B-B895-3F5F4180581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8AE4E0A-CE77-4827-9885-A9EA713E8D19}" type="datetimeFigureOut">
              <a:rPr lang="en-US" smtClean="0"/>
              <a:pPr/>
              <a:t>12/4/2010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32DB04-B09E-449B-B895-3F5F4180581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8AE4E0A-CE77-4827-9885-A9EA713E8D19}" type="datetimeFigureOut">
              <a:rPr lang="en-US" smtClean="0"/>
              <a:pPr/>
              <a:t>12/4/2010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32DB04-B09E-449B-B895-3F5F4180581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68AE4E0A-CE77-4827-9885-A9EA713E8D19}" type="datetimeFigureOut">
              <a:rPr lang="en-US" smtClean="0"/>
              <a:pPr/>
              <a:t>12/4/2010</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5232DB04-B09E-449B-B895-3F5F4180581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68AE4E0A-CE77-4827-9885-A9EA713E8D19}" type="datetimeFigureOut">
              <a:rPr lang="en-US" smtClean="0"/>
              <a:pPr/>
              <a:t>12/4/2010</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5232DB04-B09E-449B-B895-3F5F41805813}"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68AE4E0A-CE77-4827-9885-A9EA713E8D19}" type="datetimeFigureOut">
              <a:rPr lang="en-US" smtClean="0"/>
              <a:pPr/>
              <a:t>12/4/2010</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5232DB04-B09E-449B-B895-3F5F4180581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68AE4E0A-CE77-4827-9885-A9EA713E8D19}" type="datetimeFigureOut">
              <a:rPr lang="en-US" smtClean="0"/>
              <a:pPr/>
              <a:t>12/4/2010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5232DB04-B09E-449B-B895-3F5F41805813}"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68AE4E0A-CE77-4827-9885-A9EA713E8D19}" type="datetimeFigureOut">
              <a:rPr lang="en-US" smtClean="0"/>
              <a:pPr/>
              <a:t>12/4/2010</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32DB04-B09E-449B-B895-3F5F4180581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8AE4E0A-CE77-4827-9885-A9EA713E8D19}" type="datetimeFigureOut">
              <a:rPr lang="en-US" smtClean="0"/>
              <a:pPr/>
              <a:t>12/4/2010</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32DB04-B09E-449B-B895-3F5F4180581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68AE4E0A-CE77-4827-9885-A9EA713E8D19}" type="datetimeFigureOut">
              <a:rPr lang="en-US" smtClean="0"/>
              <a:pPr/>
              <a:t>12/4/2010</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32DB04-B09E-449B-B895-3F5F4180581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68AE4E0A-CE77-4827-9885-A9EA713E8D19}" type="datetimeFigureOut">
              <a:rPr lang="en-US" smtClean="0"/>
              <a:pPr/>
              <a:t>12/4/2010</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5232DB04-B09E-449B-B895-3F5F41805813}"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68AE4E0A-CE77-4827-9885-A9EA713E8D19}" type="datetimeFigureOut">
              <a:rPr lang="en-US" smtClean="0"/>
              <a:pPr/>
              <a:t>12/4/2010</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5232DB04-B09E-449B-B895-3F5F41805813}"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hyperlink" Target="http://images2.layoutsparks.com/1/211336/koalas-random-icons-collage-31000.jpg" TargetMode="Externa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5.gif"/><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6.xml"/><Relationship Id="rId5" Type="http://schemas.openxmlformats.org/officeDocument/2006/relationships/image" Target="../media/image53.jpeg"/><Relationship Id="rId4" Type="http://schemas.openxmlformats.org/officeDocument/2006/relationships/image" Target="../media/image52.jpeg"/></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55.jpeg"/><Relationship Id="rId7" Type="http://schemas.openxmlformats.org/officeDocument/2006/relationships/image" Target="../media/image58.jpeg"/><Relationship Id="rId2" Type="http://schemas.openxmlformats.org/officeDocument/2006/relationships/image" Target="../media/image54.jpeg"/><Relationship Id="rId1" Type="http://schemas.openxmlformats.org/officeDocument/2006/relationships/slideLayout" Target="../slideLayouts/slideLayout6.xml"/><Relationship Id="rId6" Type="http://schemas.openxmlformats.org/officeDocument/2006/relationships/image" Target="../media/image57.jpeg"/><Relationship Id="rId5" Type="http://schemas.openxmlformats.org/officeDocument/2006/relationships/image" Target="../media/image50.jpeg"/><Relationship Id="rId4" Type="http://schemas.openxmlformats.org/officeDocument/2006/relationships/image" Target="../media/image56.jpeg"/></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28600"/>
            <a:ext cx="4495800" cy="6221703"/>
          </a:xfrm>
          <a:prstGeom prst="rect">
            <a:avLst/>
          </a:prstGeom>
        </p:spPr>
        <p:txBody>
          <a:bodyPr wrap="square">
            <a:spAutoFit/>
          </a:bodyPr>
          <a:lstStyle/>
          <a:p>
            <a:r>
              <a:rPr lang="en-US" sz="2820" b="1" i="1" dirty="0">
                <a:latin typeface="+mj-lt"/>
              </a:rPr>
              <a:t>During the late 1800s, koalas became an export commodity for their fur, mostly for export to the USA. Due to koala numbers dwindling and public outrage, laws were enacted protecting the koala and imports were banned by the USA in the late 1920s. By this stage, the koala had been driven to </a:t>
            </a:r>
            <a:r>
              <a:rPr lang="en-US" sz="2820" b="1" i="1" dirty="0" smtClean="0">
                <a:latin typeface="+mj-lt"/>
              </a:rPr>
              <a:t>extinction. </a:t>
            </a:r>
            <a:r>
              <a:rPr lang="en-US" sz="2390" b="1" i="1" dirty="0">
                <a:latin typeface="+mj-lt"/>
              </a:rPr>
              <a:t/>
            </a:r>
            <a:br>
              <a:rPr lang="en-US" sz="2390" b="1" i="1" dirty="0">
                <a:latin typeface="+mj-lt"/>
              </a:rPr>
            </a:br>
            <a:r>
              <a:rPr lang="en-US" sz="2390" b="1" i="1" dirty="0">
                <a:latin typeface="+mj-lt"/>
              </a:rPr>
              <a:t/>
            </a:r>
            <a:br>
              <a:rPr lang="en-US" sz="2390" b="1" i="1" dirty="0">
                <a:latin typeface="+mj-lt"/>
              </a:rPr>
            </a:br>
            <a:r>
              <a:rPr lang="en-US" dirty="0"/>
              <a:t/>
            </a:r>
            <a:br>
              <a:rPr lang="en-US" dirty="0"/>
            </a:br>
            <a:endParaRPr lang="en-US" dirty="0"/>
          </a:p>
        </p:txBody>
      </p:sp>
      <p:pic>
        <p:nvPicPr>
          <p:cNvPr id="3" name="Picture 2" descr="http://www.brisbanetimes.com.au/ffximage/2007/04/11/250koala,0.jpg"/>
          <p:cNvPicPr>
            <a:picLocks noChangeAspect="1" noChangeArrowheads="1"/>
          </p:cNvPicPr>
          <p:nvPr/>
        </p:nvPicPr>
        <p:blipFill>
          <a:blip r:embed="rId2"/>
          <a:srcRect/>
          <a:stretch>
            <a:fillRect/>
          </a:stretch>
        </p:blipFill>
        <p:spPr bwMode="auto">
          <a:xfrm>
            <a:off x="4648200" y="0"/>
            <a:ext cx="4495800" cy="6858000"/>
          </a:xfrm>
          <a:prstGeom prst="rect">
            <a:avLst/>
          </a:prstGeom>
          <a:noFill/>
        </p:spPr>
      </p:pic>
    </p:spTree>
  </p:cSld>
  <p:clrMapOvr>
    <a:masterClrMapping/>
  </p:clrMapOvr>
  <p:transition advTm="6053">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www.animalamigo.com/images/Is-Koala-Endangered.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ransition advTm="2262">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www.koalalearningzone.com/koala_main.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ransition advTm="2434">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images.cdn.fotopedia.com/flickr-423038931-image.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ransition advTm="2309">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animal.discovery.com/mammals/koala/pictures/koala-picture.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ransition advTm="280">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media.nowpublic.net/images/a5/b/a5b859afcc96887d86ebc50a9c07edd2.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ransition advTm="2137">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i.ehow.com/images/a04/tu/ma/koalas-endangered-animals_-2.1-120X120.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ransition advTm="2449">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agreenliving.org/wp-content/uploads/2009/11/d31536144fkoalas-endangered.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ransition advTm="2418">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2media.nowpublic.net/images/11/e4/11e46c52624ce467c31bac244afee782.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ransition advTm="265"/>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planbooktravel.com.au/businesses/qld/yeppoon/attractions/cooberrie-park-wildlife-sanctuary/9001306_5.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ransition advTm="1513">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stl-cla.semo.edu/zeller/koala1.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ransition advTm="265"/>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www.brisbanetimes.com.au/ffximage/2007/04/11/250koala,0.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3" name="Picture 2" descr="http://www.brisbanetimes.com.au/ffximage/2007/04/11/250koala,0.jpg"/>
          <p:cNvPicPr>
            <a:picLocks noChangeAspect="1" noChangeArrowheads="1"/>
          </p:cNvPicPr>
          <p:nvPr/>
        </p:nvPicPr>
        <p:blipFill>
          <a:blip r:embed="rId2"/>
          <a:srcRect/>
          <a:stretch>
            <a:fillRect/>
          </a:stretch>
        </p:blipFill>
        <p:spPr bwMode="auto">
          <a:xfrm>
            <a:off x="152400" y="152400"/>
            <a:ext cx="9144000" cy="6858000"/>
          </a:xfrm>
          <a:prstGeom prst="rect">
            <a:avLst/>
          </a:prstGeom>
          <a:noFill/>
        </p:spPr>
      </p:pic>
    </p:spTree>
  </p:cSld>
  <p:clrMapOvr>
    <a:masterClrMapping/>
  </p:clrMapOvr>
  <p:transition advTm="2964">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http://www.hedweb.com/biomorph/koala.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ransition advTm="1966">
    <p:cu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http://www.wildlifearchives.com/public/animals/mammals/koala/koala.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ransition advTm="1123">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http://img.dailymail.co.uk/i/pix/2007/04_02/koala1WENN2704_468x311.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ransition advTm="2465">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http://www.allbestwallpapers.com/wallpaper/animal/image/koalas,_australia.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ransition advTm="1747">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http://www.generacionelectrica.com/images/koalas.jpg?635"/>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ransition advTm="1794">
    <p:cu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http://www.thousandmilejourney.com.au/images/koala2.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ransition advTm="2278">
    <p:cu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descr="http://www.thecutereport.com/wp-content/uploads/2007/09/koala.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ransition advTm="1326">
    <p:dissolv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http://photosanimaux.canalblog.com/images/koalas_rigolo__________.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ransition advTm="1607">
    <p:fade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http://www.cosmosmagazine.com/files/imagecache/news/files/news/koalas1.jpg"/>
          <p:cNvPicPr>
            <a:picLocks noChangeAspect="1" noChangeArrowheads="1"/>
          </p:cNvPicPr>
          <p:nvPr/>
        </p:nvPicPr>
        <p:blipFill>
          <a:blip r:embed="rId2"/>
          <a:srcRect/>
          <a:stretch>
            <a:fillRect/>
          </a:stretch>
        </p:blipFill>
        <p:spPr bwMode="auto">
          <a:xfrm>
            <a:off x="0" y="-136526"/>
            <a:ext cx="9144000" cy="6994525"/>
          </a:xfrm>
          <a:prstGeom prst="rect">
            <a:avLst/>
          </a:prstGeom>
          <a:noFill/>
        </p:spPr>
      </p:pic>
    </p:spTree>
  </p:cSld>
  <p:clrMapOvr>
    <a:masterClrMapping/>
  </p:clrMapOvr>
  <p:transition advTm="3432"/>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http://4.bp.blogspot.com/_Frfxf_56bPQ/SuzvMyMSFqI/AAAAAAAAAUY/93H1IW0UwGk/s400/baby_koala_yawn.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ransition advTm="4227"/>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www.blogcdn.com/www.pawnation.com/media/2009/11/koala-face-australia-345kt111709.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ransition advTm="1356">
    <p:cu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AutoShape 2" descr="http://www.koalaresearch.net.au/image.jp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62468" name="Picture 4" descr="http://www.koalaresearch.net.au/image.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ransition advTm="2122"/>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http://www.koalajo.com/press/koalas_cover_3by4.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ransition advTm="2044"/>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http://www.harrison.k12.nj.us/faculty/jmartin/Koalas%20web%20quest_files/image004.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ransition advTm="2122"/>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http://www.scientificamerican.com/media/inline/blog/Image/9-21-koala2.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ransition advTm="2542"/>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descr="http://static.howstuffworks.com/gif/koala-smell-like-cough-drop-1.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ransition advTm="2574"/>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http://blogs.nationalgeographic.com/blogs/news/chiefeditor/koalas.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ransition advTm="2418"/>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http://blog.statravel.com/wp-content/uploads/2009/06/koalas.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ransition advTm="2371"/>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descr="Koalas Random Icons Collage 31000">
            <a:hlinkClick r:id="rId2" tooltip="Koalas Random Icons Collage 31000"/>
          </p:cNvPr>
          <p:cNvPicPr>
            <a:picLocks noChangeAspect="1" noChangeArrowheads="1"/>
          </p:cNvPicPr>
          <p:nvPr/>
        </p:nvPicPr>
        <p:blipFill>
          <a:blip r:embed="rId3"/>
          <a:srcRect/>
          <a:stretch>
            <a:fillRect/>
          </a:stretch>
        </p:blipFill>
        <p:spPr bwMode="auto">
          <a:xfrm>
            <a:off x="0" y="0"/>
            <a:ext cx="9144000" cy="6858000"/>
          </a:xfrm>
          <a:prstGeom prst="rect">
            <a:avLst/>
          </a:prstGeom>
          <a:noFill/>
        </p:spPr>
      </p:pic>
    </p:spTree>
  </p:cSld>
  <p:clrMapOvr>
    <a:masterClrMapping/>
  </p:clrMapOvr>
  <p:transition advTm="2122"/>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descr="http://animals.timduru.org/dirlist/koala/A4_225-PaintingArt-Koalas-Hugging_the_Earth.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ransition advTm="2028"/>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descr="http://images.fanpop.com/images/image_uploads/Fighting-Koalas-australia-103768_1280_960.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ransition advTm="209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Picture 4" descr="http://thebestnewswebsite.com/images/KoalaBear_crop_50.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ransition advTm="3245">
    <p:cut thruBlk="1"/>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descr="http://www.praivit.com/wp-content/uploads/2009/08/koala-400x300.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ransition advTm="2698"/>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descr="http://www.animalesenextincion.com.ar/secciones/koalas/koalas01.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ransition advTm="2855"/>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www.asianoffbeat.com/Top10Lists/Most-Endangered-Animals-2007.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ransition advTm="2527">
    <p:fade thruBlk="1"/>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http://www.zunal.com/myaccount/uploads/endangered_species-jj-001(1).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ransition advTm="2699">
    <p:dissolv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people.dbq.edu/students/slarem/EndangeredAnimals.gif"/>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ransition advTm="2403"/>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http://cdn.webecoist.com/wp-content/uploads/2010/04/CRITICAL-CONDITION-12-EXTREMELY-RARE-AND-ENDANGERED-ANIMALS1.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ransition advTm="2621"/>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cdn.webecoist.com/wp-content/uploads/2008/10/strange-endangered-animals.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ransition advTm="2403"/>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cdn.webecoist.com/wp-content/uploads/2008/08/strange-endangered-species.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ransition advTm="2683"/>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6" name="Picture 4" descr="http://jspivey.wikispaces.com/file/view/American%2520Endangered%2520Species.jpg/77189019/American%2520Endangered%2520Species.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ransition advTm="2964"/>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smtClean="0"/>
              <a:t>We  are extinct animals don’t forget us!!</a:t>
            </a:r>
            <a:endParaRPr lang="en-US" sz="3000" dirty="0"/>
          </a:p>
        </p:txBody>
      </p:sp>
      <p:pic>
        <p:nvPicPr>
          <p:cNvPr id="77826" name="Picture 2" descr="http://lh5.ggpht.com/_MsZb8mYFoCs/SdY_NRhRYMI/AAAAAAAAFvk/AwsnFZBLjaM/s800/spanish_ibex.jpg"/>
          <p:cNvPicPr>
            <a:picLocks noChangeAspect="1" noChangeArrowheads="1"/>
          </p:cNvPicPr>
          <p:nvPr/>
        </p:nvPicPr>
        <p:blipFill>
          <a:blip r:embed="rId2"/>
          <a:srcRect/>
          <a:stretch>
            <a:fillRect/>
          </a:stretch>
        </p:blipFill>
        <p:spPr bwMode="auto">
          <a:xfrm>
            <a:off x="685800" y="1524000"/>
            <a:ext cx="2971800" cy="2495804"/>
          </a:xfrm>
          <a:prstGeom prst="rect">
            <a:avLst/>
          </a:prstGeom>
          <a:noFill/>
        </p:spPr>
      </p:pic>
      <p:pic>
        <p:nvPicPr>
          <p:cNvPr id="77828" name="Picture 4" descr="http://3.bp.blogspot.com/_xUFFjxy7EgY/Syku2GpXU-I/AAAAAAAAAPM/Zj8VVEt0n-g/s320/plesiosaur.jpg"/>
          <p:cNvPicPr>
            <a:picLocks noChangeAspect="1" noChangeArrowheads="1"/>
          </p:cNvPicPr>
          <p:nvPr/>
        </p:nvPicPr>
        <p:blipFill>
          <a:blip r:embed="rId3"/>
          <a:srcRect/>
          <a:stretch>
            <a:fillRect/>
          </a:stretch>
        </p:blipFill>
        <p:spPr bwMode="auto">
          <a:xfrm>
            <a:off x="4495801" y="1524000"/>
            <a:ext cx="3048000" cy="2438400"/>
          </a:xfrm>
          <a:prstGeom prst="rect">
            <a:avLst/>
          </a:prstGeom>
          <a:noFill/>
        </p:spPr>
      </p:pic>
      <p:pic>
        <p:nvPicPr>
          <p:cNvPr id="77830" name="Picture 6" descr="http://year5.skola.edu.mt/wp-content/uploads/2009/04/mammoth21.jpg"/>
          <p:cNvPicPr>
            <a:picLocks noChangeAspect="1" noChangeArrowheads="1"/>
          </p:cNvPicPr>
          <p:nvPr/>
        </p:nvPicPr>
        <p:blipFill>
          <a:blip r:embed="rId4"/>
          <a:srcRect/>
          <a:stretch>
            <a:fillRect/>
          </a:stretch>
        </p:blipFill>
        <p:spPr bwMode="auto">
          <a:xfrm>
            <a:off x="685800" y="4267200"/>
            <a:ext cx="2971800" cy="2362200"/>
          </a:xfrm>
          <a:prstGeom prst="rect">
            <a:avLst/>
          </a:prstGeom>
          <a:noFill/>
        </p:spPr>
      </p:pic>
      <p:pic>
        <p:nvPicPr>
          <p:cNvPr id="77832" name="Picture 8" descr="http://lh5.ggpht.com/_i9kNsv7OS24/SdjuwhCWc2I/AAAAAAAABWw/8f60nf3ok6c/s640/tasmanian-tiger-2.jpg"/>
          <p:cNvPicPr>
            <a:picLocks noChangeAspect="1" noChangeArrowheads="1"/>
          </p:cNvPicPr>
          <p:nvPr/>
        </p:nvPicPr>
        <p:blipFill>
          <a:blip r:embed="rId5"/>
          <a:srcRect/>
          <a:stretch>
            <a:fillRect/>
          </a:stretch>
        </p:blipFill>
        <p:spPr bwMode="auto">
          <a:xfrm>
            <a:off x="4495800" y="4191000"/>
            <a:ext cx="3228474" cy="2438400"/>
          </a:xfrm>
          <a:prstGeom prst="rect">
            <a:avLst/>
          </a:prstGeom>
          <a:noFill/>
        </p:spPr>
      </p:pic>
    </p:spTree>
  </p:cSld>
  <p:clrMapOvr>
    <a:masterClrMapping/>
  </p:clrMapOvr>
  <p:transition advTm="2574"/>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i.ehow.com/images/a04/tu/ma/koalas-endangered-animals_-200X200.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ransition advTm="1186">
    <p:cut thruBlk="1"/>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686800" cy="3276600"/>
          </a:xfrm>
        </p:spPr>
        <p:txBody>
          <a:bodyPr>
            <a:normAutofit/>
          </a:bodyPr>
          <a:lstStyle/>
          <a:p>
            <a:r>
              <a:rPr lang="en-US" sz="5800" b="1" i="1" dirty="0" smtClean="0"/>
              <a:t>Please help koalas before they extinct like us !!</a:t>
            </a:r>
            <a:endParaRPr lang="en-US" sz="5800" b="1" i="1" dirty="0"/>
          </a:p>
        </p:txBody>
      </p:sp>
      <p:pic>
        <p:nvPicPr>
          <p:cNvPr id="5" name="Picture 2" descr="http://dsc.discovery.com/earth/slideshows/10-extinct-beasts/gallery/do-do-bird-625x450.jpg"/>
          <p:cNvPicPr>
            <a:picLocks noChangeAspect="1" noChangeArrowheads="1"/>
          </p:cNvPicPr>
          <p:nvPr/>
        </p:nvPicPr>
        <p:blipFill>
          <a:blip r:embed="rId2"/>
          <a:srcRect/>
          <a:stretch>
            <a:fillRect/>
          </a:stretch>
        </p:blipFill>
        <p:spPr bwMode="auto">
          <a:xfrm>
            <a:off x="0" y="2895600"/>
            <a:ext cx="3200400" cy="1905000"/>
          </a:xfrm>
          <a:prstGeom prst="rect">
            <a:avLst/>
          </a:prstGeom>
          <a:noFill/>
        </p:spPr>
      </p:pic>
      <p:pic>
        <p:nvPicPr>
          <p:cNvPr id="6" name="Picture 8" descr="http://animal.discovery.com/tv/a-list/creature-countdowns/extinct/images/passenger-pigeon.jpg"/>
          <p:cNvPicPr>
            <a:picLocks noChangeAspect="1" noChangeArrowheads="1"/>
          </p:cNvPicPr>
          <p:nvPr/>
        </p:nvPicPr>
        <p:blipFill>
          <a:blip r:embed="rId3"/>
          <a:srcRect/>
          <a:stretch>
            <a:fillRect/>
          </a:stretch>
        </p:blipFill>
        <p:spPr bwMode="auto">
          <a:xfrm>
            <a:off x="3124200" y="2895600"/>
            <a:ext cx="3048000" cy="1905000"/>
          </a:xfrm>
          <a:prstGeom prst="rect">
            <a:avLst/>
          </a:prstGeom>
          <a:noFill/>
        </p:spPr>
      </p:pic>
      <p:pic>
        <p:nvPicPr>
          <p:cNvPr id="7" name="Picture 4" descr="http://i.ytimg.com/vi/kXzuDxp1-v4/0.jpg"/>
          <p:cNvPicPr>
            <a:picLocks noChangeAspect="1" noChangeArrowheads="1"/>
          </p:cNvPicPr>
          <p:nvPr/>
        </p:nvPicPr>
        <p:blipFill>
          <a:blip r:embed="rId4"/>
          <a:srcRect/>
          <a:stretch>
            <a:fillRect/>
          </a:stretch>
        </p:blipFill>
        <p:spPr bwMode="auto">
          <a:xfrm>
            <a:off x="6172200" y="2819400"/>
            <a:ext cx="2971800" cy="1981200"/>
          </a:xfrm>
          <a:prstGeom prst="rect">
            <a:avLst/>
          </a:prstGeom>
          <a:noFill/>
        </p:spPr>
      </p:pic>
      <p:pic>
        <p:nvPicPr>
          <p:cNvPr id="8" name="Picture 2" descr="http://lh5.ggpht.com/_MsZb8mYFoCs/SdY_NRhRYMI/AAAAAAAAFvk/AwsnFZBLjaM/s800/spanish_ibex.jpg"/>
          <p:cNvPicPr>
            <a:picLocks noChangeAspect="1" noChangeArrowheads="1"/>
          </p:cNvPicPr>
          <p:nvPr/>
        </p:nvPicPr>
        <p:blipFill>
          <a:blip r:embed="rId5"/>
          <a:srcRect/>
          <a:stretch>
            <a:fillRect/>
          </a:stretch>
        </p:blipFill>
        <p:spPr bwMode="auto">
          <a:xfrm>
            <a:off x="0" y="4800600"/>
            <a:ext cx="2857500" cy="2057400"/>
          </a:xfrm>
          <a:prstGeom prst="rect">
            <a:avLst/>
          </a:prstGeom>
          <a:noFill/>
        </p:spPr>
      </p:pic>
      <p:pic>
        <p:nvPicPr>
          <p:cNvPr id="9" name="Picture 10" descr="http://1.bp.blogspot.com/_XgLYxlihDKk/SqfPKkGVRxI/AAAAAAAAACE/_EYUNeegh_s/s400/Monkey+Debrazzas.jpeg"/>
          <p:cNvPicPr>
            <a:picLocks noChangeAspect="1" noChangeArrowheads="1"/>
          </p:cNvPicPr>
          <p:nvPr/>
        </p:nvPicPr>
        <p:blipFill>
          <a:blip r:embed="rId6"/>
          <a:srcRect/>
          <a:stretch>
            <a:fillRect/>
          </a:stretch>
        </p:blipFill>
        <p:spPr bwMode="auto">
          <a:xfrm>
            <a:off x="2819400" y="4800600"/>
            <a:ext cx="3733800" cy="2057400"/>
          </a:xfrm>
          <a:prstGeom prst="rect">
            <a:avLst/>
          </a:prstGeom>
          <a:noFill/>
        </p:spPr>
      </p:pic>
      <p:pic>
        <p:nvPicPr>
          <p:cNvPr id="10" name="Picture 6" descr="http://listverse.files.wordpress.com/2009/07/baiji.jpg"/>
          <p:cNvPicPr>
            <a:picLocks noChangeAspect="1" noChangeArrowheads="1"/>
          </p:cNvPicPr>
          <p:nvPr/>
        </p:nvPicPr>
        <p:blipFill>
          <a:blip r:embed="rId7"/>
          <a:srcRect/>
          <a:stretch>
            <a:fillRect/>
          </a:stretch>
        </p:blipFill>
        <p:spPr bwMode="auto">
          <a:xfrm>
            <a:off x="6400800" y="4800600"/>
            <a:ext cx="2743200" cy="2057400"/>
          </a:xfrm>
          <a:prstGeom prst="rect">
            <a:avLst/>
          </a:prstGeom>
          <a:noFill/>
        </p:spPr>
      </p:pic>
    </p:spTree>
  </p:cSld>
  <p:clrMapOvr>
    <a:masterClrMapping/>
  </p:clrMapOvr>
  <p:transition advTm="234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www.abc.net.au/reslib/200809/r296815_1278832.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ransition advTm="2013">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www.csmonitor.com/var/ezflow_site/storage/images/media/images/1214-endangered-koala/7110961-1-eng-US/1214-endangered-koala_full_600.jpg"/>
          <p:cNvPicPr>
            <a:picLocks noChangeAspect="1" noChangeArrowheads="1"/>
          </p:cNvPicPr>
          <p:nvPr/>
        </p:nvPicPr>
        <p:blipFill>
          <a:blip r:embed="rId2"/>
          <a:srcRect/>
          <a:stretch>
            <a:fillRect/>
          </a:stretch>
        </p:blipFill>
        <p:spPr bwMode="auto">
          <a:xfrm>
            <a:off x="0" y="0"/>
            <a:ext cx="9080500" cy="6858000"/>
          </a:xfrm>
          <a:prstGeom prst="rect">
            <a:avLst/>
          </a:prstGeom>
          <a:noFill/>
        </p:spPr>
      </p:pic>
    </p:spTree>
  </p:cSld>
  <p:clrMapOvr>
    <a:masterClrMapping/>
  </p:clrMapOvr>
  <p:transition advTm="2434">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resources2.news.com.au/images/2009/11/09/1225795/899810-koala.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ransition advTm="2215">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koalas.org/koalas-picture.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ransition advTm="2761">
    <p:fade thruBlk="1"/>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207</TotalTime>
  <Words>77</Words>
  <Application>Microsoft Office PowerPoint</Application>
  <PresentationFormat>On-screen Show (4:3)</PresentationFormat>
  <Paragraphs>3</Paragraphs>
  <Slides>50</Slides>
  <Notes>0</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Trek</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We  are extinct animals don’t forget us!!</vt:lpstr>
      <vt:lpstr>Please help koalas before they extinct like us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Aastha</dc:creator>
  <cp:lastModifiedBy>Aastha</cp:lastModifiedBy>
  <cp:revision>22</cp:revision>
  <dcterms:created xsi:type="dcterms:W3CDTF">2010-11-27T08:35:14Z</dcterms:created>
  <dcterms:modified xsi:type="dcterms:W3CDTF">2010-12-04T02:36:45Z</dcterms:modified>
</cp:coreProperties>
</file>