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E39AA-7FAF-4226-B428-B3A53A3369FC}" type="datetimeFigureOut">
              <a:rPr lang="en-US" smtClean="0"/>
              <a:t>3/28/2011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5CC60-1076-4542-BD14-C66C01CFBB0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E39AA-7FAF-4226-B428-B3A53A3369FC}" type="datetimeFigureOut">
              <a:rPr lang="en-US" smtClean="0"/>
              <a:t>3/28/2011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5CC60-1076-4542-BD14-C66C01CFBB0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E39AA-7FAF-4226-B428-B3A53A3369FC}" type="datetimeFigureOut">
              <a:rPr lang="en-US" smtClean="0"/>
              <a:t>3/28/2011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5CC60-1076-4542-BD14-C66C01CFBB0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E39AA-7FAF-4226-B428-B3A53A3369FC}" type="datetimeFigureOut">
              <a:rPr lang="en-US" smtClean="0"/>
              <a:t>3/28/2011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5CC60-1076-4542-BD14-C66C01CFBB0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E39AA-7FAF-4226-B428-B3A53A3369FC}" type="datetimeFigureOut">
              <a:rPr lang="en-US" smtClean="0"/>
              <a:t>3/28/2011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5CC60-1076-4542-BD14-C66C01CFBB0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E39AA-7FAF-4226-B428-B3A53A3369FC}" type="datetimeFigureOut">
              <a:rPr lang="en-US" smtClean="0"/>
              <a:t>3/28/2011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5CC60-1076-4542-BD14-C66C01CFBB0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E39AA-7FAF-4226-B428-B3A53A3369FC}" type="datetimeFigureOut">
              <a:rPr lang="en-US" smtClean="0"/>
              <a:t>3/28/2011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5CC60-1076-4542-BD14-C66C01CFBB0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E39AA-7FAF-4226-B428-B3A53A3369FC}" type="datetimeFigureOut">
              <a:rPr lang="en-US" smtClean="0"/>
              <a:t>3/28/2011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5CC60-1076-4542-BD14-C66C01CFBB0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E39AA-7FAF-4226-B428-B3A53A3369FC}" type="datetimeFigureOut">
              <a:rPr lang="en-US" smtClean="0"/>
              <a:t>3/28/2011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5CC60-1076-4542-BD14-C66C01CFBB0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E39AA-7FAF-4226-B428-B3A53A3369FC}" type="datetimeFigureOut">
              <a:rPr lang="en-US" smtClean="0"/>
              <a:t>3/28/2011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5CC60-1076-4542-BD14-C66C01CFBB0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E39AA-7FAF-4226-B428-B3A53A3369FC}" type="datetimeFigureOut">
              <a:rPr lang="en-US" smtClean="0"/>
              <a:t>3/28/2011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5CC60-1076-4542-BD14-C66C01CFBB0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0E39AA-7FAF-4226-B428-B3A53A3369FC}" type="datetimeFigureOut">
              <a:rPr lang="en-US" smtClean="0"/>
              <a:t>3/28/2011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65CC60-1076-4542-BD14-C66C01CFBB06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NTPreCursivef" pitchFamily="66" charset="0"/>
              </a:rPr>
              <a:t>FROM OUR WINDOW –</a:t>
            </a:r>
            <a:br>
              <a:rPr lang="en-GB" dirty="0" smtClean="0">
                <a:latin typeface="NTPreCursivef" pitchFamily="66" charset="0"/>
              </a:rPr>
            </a:br>
            <a:r>
              <a:rPr lang="en-GB" dirty="0" smtClean="0">
                <a:latin typeface="NTPreCursivef" pitchFamily="66" charset="0"/>
              </a:rPr>
              <a:t>BALMUILDY PRIMARY SCHOOL</a:t>
            </a:r>
            <a:endParaRPr lang="en-GB" dirty="0">
              <a:latin typeface="NTPreCursivef" pitchFamily="66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57158" y="1428736"/>
            <a:ext cx="4040188" cy="639762"/>
          </a:xfrm>
        </p:spPr>
        <p:txBody>
          <a:bodyPr>
            <a:noAutofit/>
          </a:bodyPr>
          <a:lstStyle/>
          <a:p>
            <a:pPr algn="ctr"/>
            <a:r>
              <a:rPr lang="en-GB" sz="3600" dirty="0" smtClean="0">
                <a:latin typeface="NTPreCursivef" pitchFamily="66" charset="0"/>
              </a:rPr>
              <a:t>This is our entrance.</a:t>
            </a:r>
            <a:endParaRPr lang="en-GB" sz="3600" dirty="0">
              <a:latin typeface="NTPreCursivef" pitchFamily="66" charset="0"/>
            </a:endParaRPr>
          </a:p>
        </p:txBody>
      </p:sp>
      <p:pic>
        <p:nvPicPr>
          <p:cNvPr id="9" name="Content Placeholder 8" descr="DSCI149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t="26189"/>
          <a:stretch>
            <a:fillRect/>
          </a:stretch>
        </p:blipFill>
        <p:spPr>
          <a:xfrm>
            <a:off x="214282" y="2500306"/>
            <a:ext cx="5330648" cy="2950969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pPr algn="ctr"/>
            <a:r>
              <a:rPr lang="en-GB" dirty="0" smtClean="0">
                <a:latin typeface="NTPreCursivef" pitchFamily="66" charset="0"/>
              </a:rPr>
              <a:t>We are Global Citizens, working with schools around the world.</a:t>
            </a:r>
            <a:endParaRPr lang="en-GB" dirty="0">
              <a:latin typeface="NTPreCursivef" pitchFamily="66" charset="0"/>
            </a:endParaRPr>
          </a:p>
        </p:txBody>
      </p:sp>
      <p:pic>
        <p:nvPicPr>
          <p:cNvPr id="10" name="Content Placeholder 9" descr="DSCI1483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5209786" y="2862652"/>
            <a:ext cx="4041775" cy="30313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NTPreCursivef" pitchFamily="66" charset="0"/>
              </a:rPr>
              <a:t>FROM OUR WINDOW –</a:t>
            </a:r>
            <a:br>
              <a:rPr lang="en-GB" dirty="0" smtClean="0">
                <a:latin typeface="NTPreCursivef" pitchFamily="66" charset="0"/>
              </a:rPr>
            </a:br>
            <a:r>
              <a:rPr lang="en-GB" dirty="0" smtClean="0">
                <a:latin typeface="NTPreCursivef" pitchFamily="66" charset="0"/>
              </a:rPr>
              <a:t>BALMUILDY PRIMARY SCHOOL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 smtClean="0">
                <a:latin typeface="NTPreCursivef" pitchFamily="66" charset="0"/>
              </a:rPr>
              <a:t>Mr </a:t>
            </a:r>
            <a:r>
              <a:rPr lang="en-GB" dirty="0" err="1" smtClean="0">
                <a:latin typeface="NTPreCursivef" pitchFamily="66" charset="0"/>
              </a:rPr>
              <a:t>Mckeever</a:t>
            </a:r>
            <a:r>
              <a:rPr lang="en-GB" dirty="0" smtClean="0">
                <a:latin typeface="NTPreCursivef" pitchFamily="66" charset="0"/>
              </a:rPr>
              <a:t>, our Head Teacher</a:t>
            </a:r>
            <a:endParaRPr lang="en-GB" dirty="0">
              <a:latin typeface="NTPreCursivef" pitchFamily="66" charset="0"/>
            </a:endParaRPr>
          </a:p>
        </p:txBody>
      </p:sp>
      <p:pic>
        <p:nvPicPr>
          <p:cNvPr id="7" name="Content Placeholder 6" descr="DSCI150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457200" y="2635448"/>
            <a:ext cx="4040188" cy="3030141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85000" lnSpcReduction="20000"/>
          </a:bodyPr>
          <a:lstStyle/>
          <a:p>
            <a:pPr algn="ctr"/>
            <a:r>
              <a:rPr lang="en-GB" dirty="0" smtClean="0">
                <a:latin typeface="NTPreCursivef" pitchFamily="66" charset="0"/>
              </a:rPr>
              <a:t>Miss Campbell our Acting Depute Head Teacher.</a:t>
            </a:r>
            <a:endParaRPr lang="en-GB" dirty="0">
              <a:latin typeface="NTPreCursivef" pitchFamily="66" charset="0"/>
            </a:endParaRPr>
          </a:p>
        </p:txBody>
      </p:sp>
      <p:pic>
        <p:nvPicPr>
          <p:cNvPr id="8" name="Content Placeholder 7" descr="DSCI0385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634853"/>
            <a:ext cx="4041775" cy="30313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NTPreCursivef" pitchFamily="66" charset="0"/>
              </a:rPr>
              <a:t>FROM OUR WINDOW –</a:t>
            </a:r>
            <a:br>
              <a:rPr lang="en-GB" dirty="0" smtClean="0">
                <a:latin typeface="NTPreCursivef" pitchFamily="66" charset="0"/>
              </a:rPr>
            </a:br>
            <a:r>
              <a:rPr lang="en-GB" dirty="0" smtClean="0">
                <a:latin typeface="NTPreCursivef" pitchFamily="66" charset="0"/>
              </a:rPr>
              <a:t>BALMUILDY PRIMARY SCHOOL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en-GB" dirty="0" smtClean="0">
                <a:latin typeface="NTPreCursivef" pitchFamily="66" charset="0"/>
              </a:rPr>
              <a:t>We designed window art to make our view even nicer!</a:t>
            </a:r>
            <a:endParaRPr lang="en-GB" dirty="0">
              <a:latin typeface="NTPreCursivef" pitchFamily="66" charset="0"/>
            </a:endParaRPr>
          </a:p>
        </p:txBody>
      </p:sp>
      <p:pic>
        <p:nvPicPr>
          <p:cNvPr id="7" name="Content Placeholder 6" descr="DSCI150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35448"/>
            <a:ext cx="4040188" cy="3030141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pPr algn="ctr"/>
            <a:r>
              <a:rPr lang="en-GB" dirty="0" smtClean="0">
                <a:latin typeface="NTPreCursivef" pitchFamily="66" charset="0"/>
              </a:rPr>
              <a:t>We held a competition to select the designs..</a:t>
            </a:r>
            <a:endParaRPr lang="en-GB" dirty="0">
              <a:latin typeface="NTPreCursivef" pitchFamily="66" charset="0"/>
            </a:endParaRPr>
          </a:p>
        </p:txBody>
      </p:sp>
      <p:pic>
        <p:nvPicPr>
          <p:cNvPr id="8" name="Content Placeholder 7" descr="DSCI0385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634853"/>
            <a:ext cx="4041774" cy="30313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NTPreCursivef" pitchFamily="66" charset="0"/>
              </a:rPr>
              <a:t>FROM OUR WINDOW –</a:t>
            </a:r>
            <a:br>
              <a:rPr lang="en-GB" dirty="0" smtClean="0">
                <a:latin typeface="NTPreCursivef" pitchFamily="66" charset="0"/>
              </a:rPr>
            </a:br>
            <a:r>
              <a:rPr lang="en-GB" dirty="0" smtClean="0">
                <a:latin typeface="NTPreCursivef" pitchFamily="66" charset="0"/>
              </a:rPr>
              <a:t>BALMUILDY PRIMARY SCHOOL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Content Placeholder 6" descr="DSCI150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-166720" y="2119583"/>
            <a:ext cx="5334036" cy="4000527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85000" lnSpcReduction="20000"/>
          </a:bodyPr>
          <a:lstStyle/>
          <a:p>
            <a:pPr algn="ctr"/>
            <a:r>
              <a:rPr lang="en-GB" dirty="0" smtClean="0">
                <a:latin typeface="NTPreCursivef" pitchFamily="66" charset="0"/>
              </a:rPr>
              <a:t>We earn Golden Tickets for good work and good behaviour.</a:t>
            </a:r>
            <a:endParaRPr lang="en-GB" dirty="0">
              <a:latin typeface="NTPreCursivef" pitchFamily="66" charset="0"/>
            </a:endParaRPr>
          </a:p>
        </p:txBody>
      </p:sp>
      <p:pic>
        <p:nvPicPr>
          <p:cNvPr id="8" name="Content Placeholder 7" descr="DSCI0385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634852"/>
            <a:ext cx="4297386" cy="322303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NTPreCursivef" pitchFamily="66" charset="0"/>
              </a:rPr>
              <a:t>FROM OUR WINDOW –</a:t>
            </a:r>
            <a:br>
              <a:rPr lang="en-GB" dirty="0" smtClean="0">
                <a:latin typeface="NTPreCursivef" pitchFamily="66" charset="0"/>
              </a:rPr>
            </a:br>
            <a:r>
              <a:rPr lang="en-GB" dirty="0" smtClean="0">
                <a:latin typeface="NTPreCursivef" pitchFamily="66" charset="0"/>
              </a:rPr>
              <a:t>BALMUILDY PRIMARY SCHOOL</a:t>
            </a:r>
            <a:endParaRPr lang="en-GB" dirty="0"/>
          </a:p>
        </p:txBody>
      </p:sp>
      <p:pic>
        <p:nvPicPr>
          <p:cNvPr id="7" name="Content Placeholder 6" descr="DSCI150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 rot="20471672">
            <a:off x="232684" y="2312982"/>
            <a:ext cx="4745912" cy="3559434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43050"/>
            <a:ext cx="4041775" cy="1071569"/>
          </a:xfrm>
        </p:spPr>
        <p:txBody>
          <a:bodyPr>
            <a:normAutofit/>
          </a:bodyPr>
          <a:lstStyle/>
          <a:p>
            <a:pPr algn="ctr"/>
            <a:r>
              <a:rPr lang="en-GB" dirty="0" smtClean="0">
                <a:latin typeface="NTPreCursivef" pitchFamily="66" charset="0"/>
              </a:rPr>
              <a:t>Our gym hall is also our school dining room.</a:t>
            </a:r>
            <a:endParaRPr lang="en-GB" dirty="0">
              <a:latin typeface="NTPreCursivef" pitchFamily="66" charset="0"/>
            </a:endParaRPr>
          </a:p>
        </p:txBody>
      </p:sp>
      <p:pic>
        <p:nvPicPr>
          <p:cNvPr id="8" name="Content Placeholder 7" descr="DSCI0385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572000" y="3071810"/>
            <a:ext cx="4297385" cy="322303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NTPreCursivef" pitchFamily="66" charset="0"/>
              </a:rPr>
              <a:t>FROM OUR WINDOW –</a:t>
            </a:r>
            <a:br>
              <a:rPr lang="en-GB" dirty="0" smtClean="0">
                <a:latin typeface="NTPreCursivef" pitchFamily="66" charset="0"/>
              </a:rPr>
            </a:br>
            <a:r>
              <a:rPr lang="en-GB" dirty="0" smtClean="0">
                <a:latin typeface="NTPreCursivef" pitchFamily="66" charset="0"/>
              </a:rPr>
              <a:t>BALMUILDY PRIMARY SCHOOL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>
                <a:latin typeface="NTPreCursivef" pitchFamily="66" charset="0"/>
              </a:rPr>
              <a:t>Taking photos of the Trim Trail.</a:t>
            </a:r>
            <a:endParaRPr lang="en-GB" dirty="0">
              <a:latin typeface="NTPreCursivef" pitchFamily="66" charset="0"/>
            </a:endParaRPr>
          </a:p>
        </p:txBody>
      </p:sp>
      <p:pic>
        <p:nvPicPr>
          <p:cNvPr id="7" name="Content Placeholder 6" descr="DSCI150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 rot="20894741">
            <a:off x="427509" y="2426602"/>
            <a:ext cx="4538656" cy="3403992"/>
          </a:xfrm>
        </p:spPr>
      </p:pic>
      <p:pic>
        <p:nvPicPr>
          <p:cNvPr id="8" name="Content Placeholder 7" descr="DSCI0385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 rot="6010037">
            <a:off x="4674565" y="2847060"/>
            <a:ext cx="4297385" cy="3223039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3438" y="1357298"/>
            <a:ext cx="4041775" cy="1071569"/>
          </a:xfrm>
        </p:spPr>
        <p:txBody>
          <a:bodyPr>
            <a:normAutofit/>
          </a:bodyPr>
          <a:lstStyle/>
          <a:p>
            <a:pPr algn="ctr"/>
            <a:r>
              <a:rPr lang="en-GB" dirty="0" smtClean="0">
                <a:latin typeface="NTPreCursivef" pitchFamily="66" charset="0"/>
              </a:rPr>
              <a:t>Nicole and </a:t>
            </a:r>
            <a:r>
              <a:rPr lang="en-GB" dirty="0" err="1" smtClean="0">
                <a:latin typeface="NTPreCursivef" pitchFamily="66" charset="0"/>
              </a:rPr>
              <a:t>Zoe</a:t>
            </a:r>
            <a:r>
              <a:rPr lang="en-GB" dirty="0" smtClean="0">
                <a:latin typeface="NTPreCursivef" pitchFamily="66" charset="0"/>
              </a:rPr>
              <a:t> love the Trim Trail!</a:t>
            </a:r>
            <a:endParaRPr lang="en-GB" dirty="0">
              <a:latin typeface="NTPreCursivef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NTPreCursivef" pitchFamily="66" charset="0"/>
              </a:rPr>
              <a:t>FROM OUR WINDOW –</a:t>
            </a:r>
            <a:br>
              <a:rPr lang="en-GB" dirty="0" smtClean="0">
                <a:latin typeface="NTPreCursivef" pitchFamily="66" charset="0"/>
              </a:rPr>
            </a:br>
            <a:r>
              <a:rPr lang="en-GB" dirty="0" smtClean="0">
                <a:latin typeface="NTPreCursivef" pitchFamily="66" charset="0"/>
              </a:rPr>
              <a:t>BALMUILDY PRIMARY SCHOOL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Content Placeholder 6" descr="DSCI150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85720" y="1643050"/>
            <a:ext cx="4311293" cy="323347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43050"/>
            <a:ext cx="4041775" cy="1071569"/>
          </a:xfrm>
        </p:spPr>
        <p:txBody>
          <a:bodyPr>
            <a:normAutofit/>
          </a:bodyPr>
          <a:lstStyle/>
          <a:p>
            <a:pPr algn="ctr"/>
            <a:r>
              <a:rPr lang="en-GB" dirty="0" smtClean="0">
                <a:latin typeface="NTPreCursivef" pitchFamily="66" charset="0"/>
              </a:rPr>
              <a:t>We have lots of places to eat and play outside.</a:t>
            </a:r>
            <a:endParaRPr lang="en-GB" dirty="0">
              <a:latin typeface="NTPreCursivef" pitchFamily="66" charset="0"/>
            </a:endParaRPr>
          </a:p>
        </p:txBody>
      </p:sp>
      <p:pic>
        <p:nvPicPr>
          <p:cNvPr id="8" name="Content Placeholder 7" descr="DSCI0385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286248" y="3357562"/>
            <a:ext cx="4297385" cy="32230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NTPreCursivef" pitchFamily="66" charset="0"/>
              </a:rPr>
              <a:t>FROM OUR WINDOW –</a:t>
            </a:r>
            <a:br>
              <a:rPr lang="en-GB" dirty="0" smtClean="0">
                <a:latin typeface="NTPreCursivef" pitchFamily="66" charset="0"/>
              </a:rPr>
            </a:br>
            <a:r>
              <a:rPr lang="en-GB" dirty="0" smtClean="0">
                <a:latin typeface="NTPreCursivef" pitchFamily="66" charset="0"/>
              </a:rPr>
              <a:t>BALMUILDY PRIMARY SCHOOL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en-GB" dirty="0" smtClean="0">
                <a:latin typeface="NTPreCursivef" pitchFamily="66" charset="0"/>
              </a:rPr>
              <a:t>We can see lots of houses from our windows.</a:t>
            </a:r>
            <a:endParaRPr lang="en-GB" dirty="0">
              <a:latin typeface="NTPreCursivef" pitchFamily="66" charset="0"/>
            </a:endParaRPr>
          </a:p>
        </p:txBody>
      </p:sp>
      <p:pic>
        <p:nvPicPr>
          <p:cNvPr id="7" name="Content Placeholder 6" descr="DSCI150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 rot="20836357">
            <a:off x="309501" y="2730198"/>
            <a:ext cx="4400597" cy="3300448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43050"/>
            <a:ext cx="4041775" cy="1071569"/>
          </a:xfrm>
        </p:spPr>
        <p:txBody>
          <a:bodyPr>
            <a:normAutofit/>
          </a:bodyPr>
          <a:lstStyle/>
          <a:p>
            <a:pPr algn="ctr"/>
            <a:r>
              <a:rPr lang="en-GB" dirty="0" smtClean="0">
                <a:latin typeface="NTPreCursivef" pitchFamily="66" charset="0"/>
              </a:rPr>
              <a:t>We are surrounded by lots of grassy playing fields.</a:t>
            </a:r>
            <a:endParaRPr lang="en-GB" dirty="0">
              <a:latin typeface="NTPreCursivef" pitchFamily="66" charset="0"/>
            </a:endParaRPr>
          </a:p>
        </p:txBody>
      </p:sp>
      <p:pic>
        <p:nvPicPr>
          <p:cNvPr id="8" name="Content Placeholder 7" descr="DSCI0385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572000" y="2928934"/>
            <a:ext cx="4297384" cy="32230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NTPreCursivef" pitchFamily="66" charset="0"/>
              </a:rPr>
              <a:t>FROM OUR WINDOW –</a:t>
            </a:r>
            <a:br>
              <a:rPr lang="en-GB" dirty="0" smtClean="0">
                <a:latin typeface="NTPreCursivef" pitchFamily="66" charset="0"/>
              </a:rPr>
            </a:br>
            <a:r>
              <a:rPr lang="en-GB" dirty="0" smtClean="0">
                <a:latin typeface="NTPreCursivef" pitchFamily="66" charset="0"/>
              </a:rPr>
              <a:t>BALMUILDY PRIMARY SCHOOL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8596" y="1285860"/>
            <a:ext cx="4068792" cy="889015"/>
          </a:xfrm>
        </p:spPr>
        <p:txBody>
          <a:bodyPr>
            <a:noAutofit/>
          </a:bodyPr>
          <a:lstStyle/>
          <a:p>
            <a:pPr algn="ctr"/>
            <a:r>
              <a:rPr lang="en-GB" dirty="0" smtClean="0">
                <a:latin typeface="NTPreCursivef" pitchFamily="66" charset="0"/>
              </a:rPr>
              <a:t>Many pupils cycle to school to stay healthy.</a:t>
            </a:r>
            <a:endParaRPr lang="en-GB" dirty="0">
              <a:latin typeface="NTPreCursivef" pitchFamily="66" charset="0"/>
            </a:endParaRPr>
          </a:p>
        </p:txBody>
      </p:sp>
      <p:pic>
        <p:nvPicPr>
          <p:cNvPr id="7" name="Content Placeholder 6" descr="DSCI150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 rot="4901314">
            <a:off x="309501" y="2730198"/>
            <a:ext cx="4400597" cy="3300447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43050"/>
            <a:ext cx="4041775" cy="1071569"/>
          </a:xfrm>
        </p:spPr>
        <p:txBody>
          <a:bodyPr>
            <a:normAutofit/>
          </a:bodyPr>
          <a:lstStyle/>
          <a:p>
            <a:pPr algn="ctr"/>
            <a:r>
              <a:rPr lang="en-GB" sz="2800" dirty="0" smtClean="0">
                <a:latin typeface="NTPreCursivef" pitchFamily="66" charset="0"/>
              </a:rPr>
              <a:t>We recycle as much as possible to help the environment.</a:t>
            </a:r>
            <a:endParaRPr lang="en-GB" sz="2800" dirty="0">
              <a:latin typeface="NTPreCursivef" pitchFamily="66" charset="0"/>
            </a:endParaRPr>
          </a:p>
        </p:txBody>
      </p:sp>
      <p:pic>
        <p:nvPicPr>
          <p:cNvPr id="8" name="Content Placeholder 7" descr="DSCI0385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572000" y="2928934"/>
            <a:ext cx="4297384" cy="32230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174</Words>
  <Application>Microsoft Office PowerPoint</Application>
  <PresentationFormat>On-screen Show (4:3)</PresentationFormat>
  <Paragraphs>24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FROM OUR WINDOW – BALMUILDY PRIMARY SCHOOL</vt:lpstr>
      <vt:lpstr>FROM OUR WINDOW – BALMUILDY PRIMARY SCHOOL</vt:lpstr>
      <vt:lpstr>FROM OUR WINDOW – BALMUILDY PRIMARY SCHOOL</vt:lpstr>
      <vt:lpstr>FROM OUR WINDOW – BALMUILDY PRIMARY SCHOOL</vt:lpstr>
      <vt:lpstr>FROM OUR WINDOW – BALMUILDY PRIMARY SCHOOL</vt:lpstr>
      <vt:lpstr>FROM OUR WINDOW – BALMUILDY PRIMARY SCHOOL</vt:lpstr>
      <vt:lpstr>FROM OUR WINDOW – BALMUILDY PRIMARY SCHOOL</vt:lpstr>
      <vt:lpstr>FROM OUR WINDOW – BALMUILDY PRIMARY SCHOOL</vt:lpstr>
      <vt:lpstr>FROM OUR WINDOW – BALMUILDY PRIMARY SCHOOL</vt:lpstr>
    </vt:vector>
  </TitlesOfParts>
  <Company>RM plc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FROM OUR WINDOW – BALMUILDY PRIMARY SCHOOL</dc:title>
  <dc:creator>107lkay1</dc:creator>
  <cp:lastModifiedBy>107lkay1</cp:lastModifiedBy>
  <cp:revision>16</cp:revision>
  <dcterms:created xsi:type="dcterms:W3CDTF">2011-03-28T10:50:05Z</dcterms:created>
  <dcterms:modified xsi:type="dcterms:W3CDTF">2011-03-28T14:02:15Z</dcterms:modified>
</cp:coreProperties>
</file>