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BC9CE-137A-4D87-B69E-565EC48412B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474510-C9CD-45C0-9A6D-8A3DB550BC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o\Desktop\farah\imagesCA42H2UR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143000" y="1066800"/>
            <a:ext cx="734451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Book Summary 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by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Students of Gaza Prep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Girls School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Heidi</a:t>
            </a:r>
            <a:endParaRPr lang="ar-SA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o\Desktop\New folder (2)\DSC01730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15000" r="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o\Desktop\New folder (2)\DSC0173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2500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o\Desktop\New folder (2)\DSC0173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0833" r="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o\Desktop\New folder (2)\DSC0173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3333" r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o\Desktop\New folder (2)\DSC0173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o\Desktop\New folder (2)\DSC0173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8333" t="4444" r="10833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o\Desktop\New folder (2)\DSC01736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197" t="3333" r="6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o\Desktop\farah\imagesCAOA5L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2514600" y="2819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Thanks for watching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13</Words>
  <Application>Microsoft Office PowerPoint</Application>
  <PresentationFormat>عرض على الشاشة (3:4)‏</PresentationFormat>
  <Paragraphs>6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oo</dc:creator>
  <cp:lastModifiedBy>oo</cp:lastModifiedBy>
  <cp:revision>11</cp:revision>
  <dcterms:created xsi:type="dcterms:W3CDTF">2012-01-10T16:36:00Z</dcterms:created>
  <dcterms:modified xsi:type="dcterms:W3CDTF">2012-01-25T06:02:10Z</dcterms:modified>
</cp:coreProperties>
</file>