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1" r:id="rId5"/>
    <p:sldId id="262" r:id="rId6"/>
    <p:sldId id="263" r:id="rId7"/>
    <p:sldId id="260" r:id="rId8"/>
    <p:sldId id="259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1AE0-399F-42EF-AEB7-7E4466D3EBB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40D6-5578-462B-AB63-6A42F2068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1AE0-399F-42EF-AEB7-7E4466D3EBB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40D6-5578-462B-AB63-6A42F2068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1AE0-399F-42EF-AEB7-7E4466D3EBB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40D6-5578-462B-AB63-6A42F2068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1AE0-399F-42EF-AEB7-7E4466D3EBB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40D6-5578-462B-AB63-6A42F2068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1AE0-399F-42EF-AEB7-7E4466D3EBB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40D6-5578-462B-AB63-6A42F2068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1AE0-399F-42EF-AEB7-7E4466D3EBB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40D6-5578-462B-AB63-6A42F2068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1AE0-399F-42EF-AEB7-7E4466D3EBB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40D6-5578-462B-AB63-6A42F2068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1AE0-399F-42EF-AEB7-7E4466D3EBB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40D6-5578-462B-AB63-6A42F2068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1AE0-399F-42EF-AEB7-7E4466D3EBB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40D6-5578-462B-AB63-6A42F2068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1AE0-399F-42EF-AEB7-7E4466D3EBB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40D6-5578-462B-AB63-6A42F2068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1AE0-399F-42EF-AEB7-7E4466D3EBB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40D6-5578-462B-AB63-6A42F2068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71AE0-399F-42EF-AEB7-7E4466D3EBB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A40D6-5578-462B-AB63-6A42F2068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14400" y="381000"/>
            <a:ext cx="7859942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Book Summary</a:t>
            </a:r>
          </a:p>
          <a:p>
            <a:pPr algn="ctr"/>
            <a:r>
              <a:rPr lang="en-US" sz="80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Camels</a:t>
            </a:r>
          </a:p>
          <a:p>
            <a:pPr algn="ctr"/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By </a:t>
            </a:r>
          </a:p>
          <a:p>
            <a:pPr algn="ctr"/>
            <a:r>
              <a:rPr lang="en-U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Students of Gaza Prep Girls School</a:t>
            </a:r>
            <a:endParaRPr lang="ar-SA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9600" y="2362200"/>
            <a:ext cx="7759432" cy="2585323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should read this book</a:t>
            </a:r>
          </a:p>
          <a:p>
            <a:pPr algn="ctr"/>
            <a:r>
              <a:rPr lang="en-U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It’s really </a:t>
            </a:r>
            <a:r>
              <a:rPr lang="en-U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</a:t>
            </a:r>
          </a:p>
          <a:p>
            <a:pPr algn="ctr"/>
            <a:r>
              <a:rPr lang="en-US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for watching</a:t>
            </a:r>
            <a:endParaRPr lang="ar-SA" sz="5400" b="1" i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o\Desktop\New folder (2)\DSC01742.JPG"/>
          <p:cNvPicPr>
            <a:picLocks noChangeAspect="1" noChangeArrowheads="1"/>
          </p:cNvPicPr>
          <p:nvPr/>
        </p:nvPicPr>
        <p:blipFill>
          <a:blip r:embed="rId2" cstate="print"/>
          <a:srcRect l="5645" r="12903"/>
          <a:stretch>
            <a:fillRect/>
          </a:stretch>
        </p:blipFill>
        <p:spPr bwMode="auto">
          <a:xfrm rot="5400000">
            <a:off x="762000" y="-990600"/>
            <a:ext cx="7696200" cy="9220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o\Desktop\New folder (2)\DSC01743.JPG"/>
          <p:cNvPicPr>
            <a:picLocks noChangeAspect="1" noChangeArrowheads="1"/>
          </p:cNvPicPr>
          <p:nvPr/>
        </p:nvPicPr>
        <p:blipFill>
          <a:blip r:embed="rId2" cstate="print"/>
          <a:srcRect t="10000" b="11111"/>
          <a:stretch>
            <a:fillRect/>
          </a:stretch>
        </p:blipFill>
        <p:spPr bwMode="auto">
          <a:xfrm>
            <a:off x="1" y="0"/>
            <a:ext cx="9143999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o\Desktop\New folder (2)\DSC01746.JPG"/>
          <p:cNvPicPr>
            <a:picLocks noChangeAspect="1" noChangeArrowheads="1"/>
          </p:cNvPicPr>
          <p:nvPr/>
        </p:nvPicPr>
        <p:blipFill>
          <a:blip r:embed="rId2" cstate="print"/>
          <a:srcRect l="4568" t="10000" r="2593" b="20000"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o\Desktop\New folder (2)\DSC01747.JPG"/>
          <p:cNvPicPr>
            <a:picLocks noChangeAspect="1" noChangeArrowheads="1"/>
          </p:cNvPicPr>
          <p:nvPr/>
        </p:nvPicPr>
        <p:blipFill>
          <a:blip r:embed="rId2" cstate="print"/>
          <a:srcRect l="2593" t="12222" b="1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o\Desktop\New folder (2)\DSC01748.JPG"/>
          <p:cNvPicPr>
            <a:picLocks noChangeAspect="1" noChangeArrowheads="1"/>
          </p:cNvPicPr>
          <p:nvPr/>
        </p:nvPicPr>
        <p:blipFill>
          <a:blip r:embed="rId2" cstate="print"/>
          <a:srcRect l="8519" t="8889" b="18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o\Desktop\New folder (2)\DSC01745.JPG"/>
          <p:cNvPicPr>
            <a:picLocks noChangeAspect="1" noChangeArrowheads="1"/>
          </p:cNvPicPr>
          <p:nvPr/>
        </p:nvPicPr>
        <p:blipFill>
          <a:blip r:embed="rId2" cstate="print"/>
          <a:srcRect l="4568" t="8889" b="17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o\Desktop\New folder (2)\DSC01744.JPG"/>
          <p:cNvPicPr>
            <a:picLocks noChangeAspect="1" noChangeArrowheads="1"/>
          </p:cNvPicPr>
          <p:nvPr/>
        </p:nvPicPr>
        <p:blipFill>
          <a:blip r:embed="rId2" cstate="print"/>
          <a:srcRect l="617" t="8889" b="1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o\Desktop\New folder (2)\DSC01749.JPG"/>
          <p:cNvPicPr>
            <a:picLocks noChangeAspect="1" noChangeArrowheads="1"/>
          </p:cNvPicPr>
          <p:nvPr/>
        </p:nvPicPr>
        <p:blipFill>
          <a:blip r:embed="rId2" cstate="print"/>
          <a:srcRect t="13333" r="4568" b="14444"/>
          <a:stretch>
            <a:fillRect/>
          </a:stretch>
        </p:blipFill>
        <p:spPr bwMode="auto">
          <a:xfrm>
            <a:off x="1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</Words>
  <Application>Microsoft Office PowerPoint</Application>
  <PresentationFormat>عرض على الشاشة (3:4)‏</PresentationFormat>
  <Paragraphs>7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oo</dc:creator>
  <cp:lastModifiedBy>oo</cp:lastModifiedBy>
  <cp:revision>7</cp:revision>
  <dcterms:created xsi:type="dcterms:W3CDTF">2012-02-10T09:35:23Z</dcterms:created>
  <dcterms:modified xsi:type="dcterms:W3CDTF">2012-02-10T10:20:30Z</dcterms:modified>
</cp:coreProperties>
</file>