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1" r:id="rId4"/>
    <p:sldId id="262" r:id="rId5"/>
    <p:sldId id="266" r:id="rId6"/>
    <p:sldId id="265" r:id="rId7"/>
    <p:sldId id="258" r:id="rId8"/>
    <p:sldId id="267" r:id="rId9"/>
    <p:sldId id="268" r:id="rId10"/>
    <p:sldId id="269" r:id="rId11"/>
    <p:sldId id="263" r:id="rId12"/>
    <p:sldId id="264" r:id="rId13"/>
    <p:sldId id="259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D147A-268E-473A-9CE3-4A59128E4B33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EF8E-AE36-4A27-930D-F85D267BE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8072494" cy="121444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Cadet Boarding school </a:t>
            </a: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№ 5</a:t>
            </a:r>
            <a:endParaRPr lang="ru-RU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358246" cy="107157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Russia, Moscow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358082" cy="551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новое 2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50075"/>
            <a:ext cx="8143900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Изображение 0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14376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our best actors</a:t>
            </a:r>
            <a:endParaRPr lang="ru-RU" dirty="0"/>
          </a:p>
        </p:txBody>
      </p:sp>
      <p:pic>
        <p:nvPicPr>
          <p:cNvPr id="5" name="Содержимое 4" descr="Городец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476782" cy="3357586"/>
          </a:xfrm>
        </p:spPr>
      </p:pic>
      <p:pic>
        <p:nvPicPr>
          <p:cNvPr id="9" name="Содержимое 8" descr="IMGP4090_отредактированный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64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live music lovers</a:t>
            </a:r>
            <a:endParaRPr lang="ru-RU" dirty="0"/>
          </a:p>
        </p:txBody>
      </p:sp>
      <p:pic>
        <p:nvPicPr>
          <p:cNvPr id="5" name="Содержимое 4" descr="IMGP4107_отредактированный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9577"/>
            <a:ext cx="4038600" cy="3862784"/>
          </a:xfrm>
        </p:spPr>
      </p:pic>
      <p:pic>
        <p:nvPicPr>
          <p:cNvPr id="6" name="Содержимое 5" descr="Поляков А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64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995006"/>
            <a:ext cx="6951500" cy="4934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We have no girls!!!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571744"/>
            <a:ext cx="82983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1 сентября 2008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59" y="500042"/>
            <a:ext cx="7810555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learn at a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Cadet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Schoool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It means that we study all usual school subjects but also some extra classes such as drill and Fundamentals of military service.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Some of us want to be colonels or generals but the others choose different professions for their future.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wear uniform , but we are typical teenagers like you.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enjoy football and basketball,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listen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to modern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music and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chat in the Net.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929486" cy="519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4647672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1428736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We are  participants of main military parades in Moscow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Изображение 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563" y="857250"/>
            <a:ext cx="7580312" cy="5684838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study</a:t>
            </a:r>
            <a:r>
              <a:rPr lang="en-US" dirty="0" smtClean="0"/>
              <a:t> </a:t>
            </a:r>
            <a:r>
              <a:rPr lang="en-US" dirty="0" smtClean="0"/>
              <a:t>and have a lot of hobbies</a:t>
            </a:r>
            <a:endParaRPr lang="ru-RU" dirty="0"/>
          </a:p>
        </p:txBody>
      </p:sp>
      <p:pic>
        <p:nvPicPr>
          <p:cNvPr id="5" name="Содержимое 4" descr="Андриевскис В. с цветам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8623" y="1677988"/>
            <a:ext cx="3015754" cy="4525962"/>
          </a:xfrm>
        </p:spPr>
      </p:pic>
      <p:pic>
        <p:nvPicPr>
          <p:cNvPr id="6" name="Содержимое 5" descr="Раджабов на лыжах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77988"/>
            <a:ext cx="339447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742952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103</TotalTime>
  <Words>119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Cadet Boarding school № 5</vt:lpstr>
      <vt:lpstr>Слайд 2</vt:lpstr>
      <vt:lpstr>Слайд 3</vt:lpstr>
      <vt:lpstr>Слайд 4</vt:lpstr>
      <vt:lpstr>Слайд 5</vt:lpstr>
      <vt:lpstr>Слайд 6</vt:lpstr>
      <vt:lpstr>We study and have a lot of hobbies</vt:lpstr>
      <vt:lpstr>Слайд 8</vt:lpstr>
      <vt:lpstr>Слайд 9</vt:lpstr>
      <vt:lpstr>Слайд 10</vt:lpstr>
      <vt:lpstr>Слайд 11</vt:lpstr>
      <vt:lpstr>Слайд 12</vt:lpstr>
      <vt:lpstr>They are our best actors</vt:lpstr>
      <vt:lpstr>They are live music lovers</vt:lpstr>
      <vt:lpstr>Слайд 15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14</cp:revision>
  <dcterms:created xsi:type="dcterms:W3CDTF">2009-06-25T18:27:36Z</dcterms:created>
  <dcterms:modified xsi:type="dcterms:W3CDTF">2012-03-29T03:58:23Z</dcterms:modified>
</cp:coreProperties>
</file>