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56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08D2E-A305-4E3F-B797-611643B0D540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6CBA0-F27E-4975-BAF4-A8090567C8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Tickets</a:t>
            </a:r>
            <a:r>
              <a:rPr lang="en-US" baseline="0" dirty="0" smtClean="0"/>
              <a:t> for players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CBA0-F27E-4975-BAF4-A8090567C8A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AE6E-591B-465D-A1F7-7CB8F38DBD3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F4669-6AD8-43B0-839F-5655EC63D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HUMBOLA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6400800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SHALAKA PHALNIKAR VD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ths games\Image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307975"/>
            <a:ext cx="4681537" cy="624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ths games\DSCN2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ths games\DSCN2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ths games\DSCN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On-screen Show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HUMBOLA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4</cp:revision>
  <dcterms:created xsi:type="dcterms:W3CDTF">2012-09-30T05:17:51Z</dcterms:created>
  <dcterms:modified xsi:type="dcterms:W3CDTF">2012-09-30T05:36:14Z</dcterms:modified>
</cp:coreProperties>
</file>