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4564-0EA2-4AC6-9C8A-52C0E0900B90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6524-748C-4BFE-AE86-4A5C2D2F5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tx2">
                    <a:lumMod val="50000"/>
                  </a:schemeClr>
                </a:solidFill>
              </a:rPr>
              <a:t>Mental Ability Game </a:t>
            </a:r>
            <a:br>
              <a:rPr lang="en-US" sz="5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5300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</a:rPr>
              <a:t>Somya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</a:rPr>
              <a:t>Samridhi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VD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752600" y="609600"/>
            <a:ext cx="5486400" cy="4114800"/>
          </a:xfrm>
          <a:prstGeom prst="rect">
            <a:avLst/>
          </a:prstGeom>
        </p:spPr>
      </p:sp>
      <p:pic>
        <p:nvPicPr>
          <p:cNvPr id="4098" name="Picture 2" descr="E:\Maths games\Image00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Maths games\Image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38" y="307975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Maths games\DSCN27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Maths games\DSCN27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ths games\Image0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38" y="307975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Mental Ability Game  By  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Ability Game  By  </dc:title>
  <dc:creator>abc</dc:creator>
  <cp:lastModifiedBy>abc</cp:lastModifiedBy>
  <cp:revision>2</cp:revision>
  <dcterms:created xsi:type="dcterms:W3CDTF">2012-09-30T09:23:47Z</dcterms:created>
  <dcterms:modified xsi:type="dcterms:W3CDTF">2012-09-30T09:32:01Z</dcterms:modified>
</cp:coreProperties>
</file>