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9974-6548-4CC9-83CB-C8C1778353F0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F57-FFC9-4F40-851D-40B4871E4D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9974-6548-4CC9-83CB-C8C1778353F0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F57-FFC9-4F40-851D-40B4871E4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9974-6548-4CC9-83CB-C8C1778353F0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F57-FFC9-4F40-851D-40B4871E4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9974-6548-4CC9-83CB-C8C1778353F0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F57-FFC9-4F40-851D-40B4871E4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9974-6548-4CC9-83CB-C8C1778353F0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F57-FFC9-4F40-851D-40B4871E4DC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9974-6548-4CC9-83CB-C8C1778353F0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F57-FFC9-4F40-851D-40B4871E4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9974-6548-4CC9-83CB-C8C1778353F0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F57-FFC9-4F40-851D-40B4871E4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9974-6548-4CC9-83CB-C8C1778353F0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F57-FFC9-4F40-851D-40B4871E4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9974-6548-4CC9-83CB-C8C1778353F0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F57-FFC9-4F40-851D-40B4871E4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9974-6548-4CC9-83CB-C8C1778353F0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EF57-FFC9-4F40-851D-40B4871E4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9974-6548-4CC9-83CB-C8C1778353F0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23EF57-FFC9-4F40-851D-40B4871E4DC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6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79974-6548-4CC9-83CB-C8C1778353F0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23EF57-FFC9-4F40-851D-40B4871E4DC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6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233232">
            <a:off x="248883" y="1003877"/>
            <a:ext cx="2826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  <a:latin typeface="Bodoni MT" pitchFamily="18" charset="0"/>
              </a:rPr>
              <a:t>NATIONAL</a:t>
            </a:r>
            <a:r>
              <a:rPr lang="en-US" sz="2800" b="1" i="1" dirty="0" smtClean="0">
                <a:solidFill>
                  <a:srgbClr val="0070C0"/>
                </a:solidFill>
                <a:latin typeface="Bodoni MT" pitchFamily="18" charset="0"/>
              </a:rPr>
              <a:t> </a:t>
            </a:r>
          </a:p>
          <a:p>
            <a:pPr algn="ctr"/>
            <a:r>
              <a:rPr lang="en-US" sz="2800" b="1" i="1" dirty="0">
                <a:solidFill>
                  <a:srgbClr val="0070C0"/>
                </a:solidFill>
                <a:latin typeface="Bodoni MT" pitchFamily="18" charset="0"/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latin typeface="Bodoni MT" pitchFamily="18" charset="0"/>
              </a:rPr>
              <a:t>                       </a:t>
            </a:r>
            <a:endParaRPr lang="en-US" sz="2800" b="1" i="1" dirty="0">
              <a:solidFill>
                <a:srgbClr val="0070C0"/>
              </a:solidFill>
              <a:latin typeface="Bodoni M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8796807">
            <a:off x="6351251" y="4855907"/>
            <a:ext cx="2541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Bodoni MT" pitchFamily="18" charset="0"/>
              </a:rPr>
              <a:t>THE    </a:t>
            </a:r>
          </a:p>
          <a:p>
            <a:r>
              <a:rPr lang="en-US" sz="3600" b="1" i="1" dirty="0">
                <a:solidFill>
                  <a:srgbClr val="0070C0"/>
                </a:solidFill>
                <a:latin typeface="Bodoni MT" pitchFamily="18" charset="0"/>
              </a:rPr>
              <a:t> </a:t>
            </a:r>
            <a:r>
              <a:rPr lang="en-US" sz="3600" b="1" i="1" dirty="0" smtClean="0">
                <a:solidFill>
                  <a:srgbClr val="0070C0"/>
                </a:solidFill>
                <a:latin typeface="Bodoni MT" pitchFamily="18" charset="0"/>
              </a:rPr>
              <a:t>    WORLD</a:t>
            </a:r>
            <a:endParaRPr lang="en-US" sz="3600" b="1" i="1" dirty="0">
              <a:solidFill>
                <a:srgbClr val="0070C0"/>
              </a:solidFill>
              <a:latin typeface="Bodoni M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981047">
            <a:off x="264502" y="4949211"/>
            <a:ext cx="2487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Bodoni MT" pitchFamily="18" charset="0"/>
              </a:rPr>
              <a:t>AROUND </a:t>
            </a:r>
            <a:endParaRPr lang="en-US" sz="3600" b="1" i="1" dirty="0">
              <a:solidFill>
                <a:srgbClr val="0070C0"/>
              </a:solidFill>
              <a:latin typeface="Bodoni M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2672765">
            <a:off x="6878758" y="1095750"/>
            <a:ext cx="1433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  <a:latin typeface="Bodoni MT" pitchFamily="18" charset="0"/>
              </a:rPr>
              <a:t>TOYS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 rot="18823787">
            <a:off x="3110079" y="2119826"/>
            <a:ext cx="2621030" cy="2346197"/>
          </a:xfrm>
          <a:prstGeom prst="rect">
            <a:avLst/>
          </a:prstGeom>
          <a:solidFill>
            <a:schemeClr val="tx2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962089">
            <a:off x="3352800" y="2376101"/>
            <a:ext cx="228600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Bodoni MT" pitchFamily="18" charset="0"/>
              </a:rPr>
              <a:t>BLUE   FLOWER  </a:t>
            </a:r>
          </a:p>
          <a:p>
            <a:endParaRPr lang="en-US" b="1" i="1" dirty="0" smtClean="0">
              <a:solidFill>
                <a:srgbClr val="0000FF"/>
              </a:solidFill>
              <a:latin typeface="Bodoni MT" pitchFamily="18" charset="0"/>
            </a:endParaRPr>
          </a:p>
          <a:p>
            <a:r>
              <a:rPr lang="en-US" b="1" i="1" dirty="0" smtClean="0">
                <a:solidFill>
                  <a:srgbClr val="0000FF"/>
                </a:solidFill>
                <a:latin typeface="Bodoni MT" pitchFamily="18" charset="0"/>
              </a:rPr>
              <a:t>KINDERGARTEN</a:t>
            </a:r>
          </a:p>
          <a:p>
            <a:endParaRPr lang="en-US" b="1" i="1" dirty="0" smtClean="0">
              <a:solidFill>
                <a:srgbClr val="0000FF"/>
              </a:solidFill>
              <a:latin typeface="Bodoni MT" pitchFamily="18" charset="0"/>
            </a:endParaRPr>
          </a:p>
          <a:p>
            <a:r>
              <a:rPr lang="en-US" b="1" i="1" dirty="0" smtClean="0">
                <a:solidFill>
                  <a:srgbClr val="0000FF"/>
                </a:solidFill>
                <a:latin typeface="Bodoni MT" pitchFamily="18" charset="0"/>
              </a:rPr>
              <a:t>    BUCHAREST</a:t>
            </a:r>
          </a:p>
          <a:p>
            <a:endParaRPr lang="en-US" b="1" i="1" dirty="0" smtClean="0">
              <a:solidFill>
                <a:srgbClr val="0000FF"/>
              </a:solidFill>
              <a:latin typeface="Bodoni MT" pitchFamily="18" charset="0"/>
            </a:endParaRPr>
          </a:p>
          <a:p>
            <a:r>
              <a:rPr lang="en-US" b="1" i="1" dirty="0">
                <a:solidFill>
                  <a:srgbClr val="0000FF"/>
                </a:solidFill>
                <a:latin typeface="Bodoni MT" pitchFamily="18" charset="0"/>
              </a:rPr>
              <a:t> </a:t>
            </a:r>
            <a:r>
              <a:rPr lang="en-US" b="1" i="1" dirty="0" smtClean="0">
                <a:solidFill>
                  <a:srgbClr val="0000FF"/>
                </a:solidFill>
                <a:latin typeface="Bodoni MT" pitchFamily="18" charset="0"/>
              </a:rPr>
              <a:t>   R O M A N I A</a:t>
            </a:r>
            <a:endParaRPr lang="en-US" b="1" i="1" dirty="0">
              <a:solidFill>
                <a:srgbClr val="0000FF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ransition spd="med" advClick="0" advTm="6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G_0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3657600" cy="2743200"/>
          </a:xfrm>
          <a:prstGeom prst="rect">
            <a:avLst/>
          </a:prstGeom>
        </p:spPr>
      </p:pic>
      <p:pic>
        <p:nvPicPr>
          <p:cNvPr id="15" name="Picture 14" descr="IMG_05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971800"/>
            <a:ext cx="4638600" cy="34789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0" y="228600"/>
            <a:ext cx="434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Bodoni MT" pitchFamily="18" charset="0"/>
              </a:rPr>
              <a:t>HERE IS WHAT  YOU NEED:</a:t>
            </a:r>
          </a:p>
          <a:p>
            <a:endParaRPr lang="en-US" i="1" dirty="0">
              <a:solidFill>
                <a:srgbClr val="0000FF"/>
              </a:solidFill>
              <a:latin typeface="Bodoni MT" pitchFamily="18" charset="0"/>
            </a:endParaRPr>
          </a:p>
          <a:p>
            <a:r>
              <a:rPr lang="en-US" i="1" dirty="0" smtClean="0">
                <a:solidFill>
                  <a:srgbClr val="0000FF"/>
                </a:solidFill>
                <a:latin typeface="Bodoni MT" pitchFamily="18" charset="0"/>
              </a:rPr>
              <a:t>Pieces of textile materials</a:t>
            </a:r>
          </a:p>
          <a:p>
            <a:r>
              <a:rPr lang="en-US" i="1" dirty="0" smtClean="0">
                <a:solidFill>
                  <a:srgbClr val="0000FF"/>
                </a:solidFill>
                <a:latin typeface="Bodoni MT" pitchFamily="18" charset="0"/>
              </a:rPr>
              <a:t>Some wool for  the puppet hair</a:t>
            </a:r>
          </a:p>
          <a:p>
            <a:r>
              <a:rPr lang="en-US" i="1" dirty="0" err="1" smtClean="0">
                <a:solidFill>
                  <a:srgbClr val="0000FF"/>
                </a:solidFill>
                <a:latin typeface="Bodoni MT" pitchFamily="18" charset="0"/>
              </a:rPr>
              <a:t>Googly</a:t>
            </a:r>
            <a:r>
              <a:rPr lang="en-US" i="1" dirty="0" smtClean="0">
                <a:solidFill>
                  <a:srgbClr val="0000FF"/>
                </a:solidFill>
                <a:latin typeface="Bodoni MT" pitchFamily="18" charset="0"/>
              </a:rPr>
              <a:t> eyes</a:t>
            </a:r>
          </a:p>
          <a:p>
            <a:r>
              <a:rPr lang="en-US" i="1" dirty="0" smtClean="0">
                <a:solidFill>
                  <a:srgbClr val="0000FF"/>
                </a:solidFill>
                <a:latin typeface="Bodoni MT" pitchFamily="18" charset="0"/>
              </a:rPr>
              <a:t>Several wooden spoon</a:t>
            </a:r>
          </a:p>
          <a:p>
            <a:r>
              <a:rPr lang="en-US" i="1" dirty="0" smtClean="0">
                <a:solidFill>
                  <a:srgbClr val="0000FF"/>
                </a:solidFill>
                <a:latin typeface="Bodoni MT" pitchFamily="18" charset="0"/>
              </a:rPr>
              <a:t>Glue</a:t>
            </a:r>
          </a:p>
          <a:p>
            <a:r>
              <a:rPr lang="en-US" i="1" dirty="0" smtClean="0">
                <a:solidFill>
                  <a:srgbClr val="0000FF"/>
                </a:solidFill>
                <a:latin typeface="Bodoni MT" pitchFamily="18" charset="0"/>
              </a:rPr>
              <a:t>Markers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4648200"/>
            <a:ext cx="3048000" cy="171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srgbClr val="0000FF"/>
                </a:solidFill>
                <a:latin typeface="Bodoni MT" pitchFamily="18" charset="0"/>
              </a:rPr>
              <a:t>After you glue  the eyes and the hair of the puppet you draw her mouth, her chick and her nose.</a:t>
            </a:r>
            <a:endParaRPr lang="en-US" i="1" dirty="0">
              <a:solidFill>
                <a:srgbClr val="0000FF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ransition spd="med" advClick="0" advTm="6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5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3759200" cy="2819400"/>
          </a:xfrm>
          <a:prstGeom prst="rect">
            <a:avLst/>
          </a:prstGeom>
        </p:spPr>
      </p:pic>
      <p:pic>
        <p:nvPicPr>
          <p:cNvPr id="3" name="Picture 2" descr="IMG_05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200400"/>
            <a:ext cx="3651200" cy="27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0600" y="990600"/>
            <a:ext cx="3886200" cy="171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srgbClr val="0000FF"/>
                </a:solidFill>
                <a:latin typeface="Bodoni MT" pitchFamily="18" charset="0"/>
              </a:rPr>
              <a:t>Then you attach her dress made from old pieces of textile materials which it will be wrapped around the “neck” of the puppet with an elastic string.</a:t>
            </a:r>
            <a:endParaRPr lang="en-US" i="1" dirty="0">
              <a:solidFill>
                <a:srgbClr val="0000FF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ransition spd="med" advClick="0" advTm="6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543300"/>
            <a:ext cx="3886200" cy="2914650"/>
          </a:xfrm>
          <a:prstGeom prst="rect">
            <a:avLst/>
          </a:prstGeom>
        </p:spPr>
      </p:pic>
      <p:pic>
        <p:nvPicPr>
          <p:cNvPr id="3" name="Picture 2" descr="IMG_0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57200"/>
            <a:ext cx="375920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228600"/>
            <a:ext cx="4038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srgbClr val="0000FF"/>
                </a:solidFill>
                <a:latin typeface="Bodoni MT" pitchFamily="18" charset="0"/>
              </a:rPr>
              <a:t>In the end our toys looks like this….</a:t>
            </a:r>
          </a:p>
          <a:p>
            <a:pPr>
              <a:lnSpc>
                <a:spcPct val="150000"/>
              </a:lnSpc>
            </a:pPr>
            <a:endParaRPr lang="en-US" i="1" dirty="0">
              <a:solidFill>
                <a:srgbClr val="0000FF"/>
              </a:solidFill>
              <a:latin typeface="Bodoni MT" pitchFamily="18" charset="0"/>
            </a:endParaRPr>
          </a:p>
          <a:p>
            <a:pPr>
              <a:lnSpc>
                <a:spcPct val="150000"/>
              </a:lnSpc>
            </a:pPr>
            <a:r>
              <a:rPr lang="en-US" i="1" dirty="0" smtClean="0">
                <a:solidFill>
                  <a:srgbClr val="0000FF"/>
                </a:solidFill>
                <a:latin typeface="Bodoni MT" pitchFamily="18" charset="0"/>
              </a:rPr>
              <a:t>    What it’s important to specify is that our dresses that our puppets wear are made of  materials which </a:t>
            </a:r>
            <a:r>
              <a:rPr lang="en-US" i="1" dirty="0" err="1" smtClean="0">
                <a:solidFill>
                  <a:srgbClr val="0000FF"/>
                </a:solidFill>
                <a:latin typeface="Bodoni MT" pitchFamily="18" charset="0"/>
              </a:rPr>
              <a:t>immitates</a:t>
            </a:r>
            <a:r>
              <a:rPr lang="en-US" i="1" dirty="0" smtClean="0">
                <a:solidFill>
                  <a:srgbClr val="0000FF"/>
                </a:solidFill>
                <a:latin typeface="Bodoni MT" pitchFamily="18" charset="0"/>
              </a:rPr>
              <a:t> our </a:t>
            </a:r>
            <a:r>
              <a:rPr lang="en-US" i="1" dirty="0">
                <a:solidFill>
                  <a:srgbClr val="0000FF"/>
                </a:solidFill>
                <a:latin typeface="Bodoni MT" pitchFamily="18" charset="0"/>
              </a:rPr>
              <a:t>R</a:t>
            </a:r>
            <a:r>
              <a:rPr lang="en-US" i="1" dirty="0" smtClean="0">
                <a:solidFill>
                  <a:srgbClr val="0000FF"/>
                </a:solidFill>
                <a:latin typeface="Bodoni MT" pitchFamily="18" charset="0"/>
              </a:rPr>
              <a:t>omanian traditional sewn blouses  and our girls folk costumes.</a:t>
            </a:r>
            <a:endParaRPr lang="en-US" i="1" dirty="0">
              <a:solidFill>
                <a:srgbClr val="0000FF"/>
              </a:solidFill>
              <a:latin typeface="Bodoni M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0386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0000FF"/>
                </a:solidFill>
              </a:rPr>
              <a:t>      WE HOPE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solidFill>
                  <a:srgbClr val="0000FF"/>
                </a:solidFill>
              </a:rPr>
              <a:t>YOU’LL ENJOY AND </a:t>
            </a:r>
          </a:p>
          <a:p>
            <a:pPr>
              <a:lnSpc>
                <a:spcPct val="150000"/>
              </a:lnSpc>
            </a:pPr>
            <a:r>
              <a:rPr lang="en-US" sz="2000" i="1">
                <a:solidFill>
                  <a:srgbClr val="0000FF"/>
                </a:solidFill>
              </a:rPr>
              <a:t> </a:t>
            </a:r>
            <a:r>
              <a:rPr lang="en-US" sz="2000" i="1" smtClean="0">
                <a:solidFill>
                  <a:srgbClr val="0000FF"/>
                </a:solidFill>
              </a:rPr>
              <a:t>        FIND </a:t>
            </a:r>
            <a:r>
              <a:rPr lang="en-US" sz="2000" i="1" dirty="0" smtClean="0">
                <a:solidFill>
                  <a:srgbClr val="0000FF"/>
                </a:solidFill>
              </a:rPr>
              <a:t>THEM USEFULL !</a:t>
            </a:r>
            <a:endParaRPr lang="en-US" sz="20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 advClick="0" advTm="6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146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Flow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*</cp:lastModifiedBy>
  <cp:revision>7</cp:revision>
  <dcterms:created xsi:type="dcterms:W3CDTF">2013-03-18T21:04:51Z</dcterms:created>
  <dcterms:modified xsi:type="dcterms:W3CDTF">2013-03-18T21:58:39Z</dcterms:modified>
</cp:coreProperties>
</file>