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AA6DC4-6153-4F81-9194-4E0C47ED4D04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BE3999-9CE2-4A6C-935B-BAE7FB6CB1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924800" cy="306705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Games:</a:t>
            </a:r>
            <a:b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An 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nstructional Strategy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Elizabeth Richmond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Administrator\Desktop\board-g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5676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By using games in the classroom,</a:t>
            </a:r>
          </a:p>
          <a:p>
            <a:pPr>
              <a:buNone/>
            </a:pPr>
            <a:r>
              <a:rPr lang="en-US" sz="3600" dirty="0" smtClean="0"/>
              <a:t>  important concepts are practiced in an enjoyable way.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Make learning fun!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Administrator\Desktop\2games butt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305800" cy="53816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a motivating and challenging way to learn new concepts.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Playing games in the classroom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Documents and Settings\Administrator\Desktop\brain ga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924800" cy="5105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Attention grabbers</a:t>
            </a:r>
          </a:p>
          <a:p>
            <a:r>
              <a:rPr lang="en-US" sz="4400" dirty="0" smtClean="0"/>
              <a:t>Engaging for students</a:t>
            </a:r>
          </a:p>
          <a:p>
            <a:r>
              <a:rPr lang="en-US" sz="4400" dirty="0" smtClean="0"/>
              <a:t>May be simplified for learning outcomes</a:t>
            </a:r>
          </a:p>
          <a:p>
            <a:r>
              <a:rPr lang="en-US" sz="4400" dirty="0" smtClean="0"/>
              <a:t>May be used in a variety of classroom settings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of Games in class. . 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C:\Documents and Settings\Administrator\Desktop\kids playing gam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8077200" cy="44346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Student competition</a:t>
            </a:r>
          </a:p>
          <a:p>
            <a:r>
              <a:rPr lang="en-US" sz="3600" dirty="0" smtClean="0"/>
              <a:t>Game structure may be too difficult</a:t>
            </a:r>
          </a:p>
          <a:p>
            <a:r>
              <a:rPr lang="en-US" sz="3600" dirty="0" smtClean="0"/>
              <a:t>May be too expensive</a:t>
            </a:r>
          </a:p>
          <a:p>
            <a:r>
              <a:rPr lang="en-US" sz="3600" dirty="0" smtClean="0"/>
              <a:t>Learning outcomes may be “lost” in the winning of the game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Disadvantages to games in class. . .</a:t>
            </a:r>
            <a:endParaRPr lang="en-US" sz="36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Administrator\Desktop\ca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153400" cy="59055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Puzzles:  crosswords, logic or jigsaw</a:t>
            </a:r>
          </a:p>
          <a:p>
            <a:r>
              <a:rPr lang="en-US" sz="3600" dirty="0" smtClean="0"/>
              <a:t>Board games</a:t>
            </a:r>
          </a:p>
          <a:p>
            <a:r>
              <a:rPr lang="en-US" sz="3600" dirty="0" smtClean="0"/>
              <a:t>Jeopardy</a:t>
            </a:r>
          </a:p>
          <a:p>
            <a:r>
              <a:rPr lang="en-US" sz="3600" dirty="0" smtClean="0"/>
              <a:t>Bingo</a:t>
            </a:r>
          </a:p>
          <a:p>
            <a:r>
              <a:rPr lang="en-US" sz="3600" dirty="0" smtClean="0"/>
              <a:t>Playing “store”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game ideas. . . 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124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Games: An Instructional Strategy</vt:lpstr>
      <vt:lpstr>Slide 2</vt:lpstr>
      <vt:lpstr>Playing games in the classroom </vt:lpstr>
      <vt:lpstr>Slide 4</vt:lpstr>
      <vt:lpstr>Advantages of Games in class. . .  </vt:lpstr>
      <vt:lpstr>Slide 6</vt:lpstr>
      <vt:lpstr>Disadvantages to games in class. . .</vt:lpstr>
      <vt:lpstr>Slide 8</vt:lpstr>
      <vt:lpstr>Classroom game ideas. . . </vt:lpstr>
      <vt:lpstr>Slide 10</vt:lpstr>
      <vt:lpstr>Make learning fun!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Games: An Instructional Strategy</dc:title>
  <dc:creator>Richmond</dc:creator>
  <cp:lastModifiedBy>Admin</cp:lastModifiedBy>
  <cp:revision>9</cp:revision>
  <dcterms:created xsi:type="dcterms:W3CDTF">2010-09-27T01:32:01Z</dcterms:created>
  <dcterms:modified xsi:type="dcterms:W3CDTF">2013-10-03T20:29:13Z</dcterms:modified>
</cp:coreProperties>
</file>