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3" r:id="rId5"/>
    <p:sldId id="258" r:id="rId6"/>
    <p:sldId id="264" r:id="rId7"/>
    <p:sldId id="259" r:id="rId8"/>
    <p:sldId id="265" r:id="rId9"/>
    <p:sldId id="260" r:id="rId10"/>
    <p:sldId id="266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AA6DC4-6153-4F81-9194-4E0C47ED4D04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BE3999-9CE2-4A6C-935B-BAE7FB6CB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A6DC4-6153-4F81-9194-4E0C47ED4D04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E3999-9CE2-4A6C-935B-BAE7FB6CB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A6DC4-6153-4F81-9194-4E0C47ED4D04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E3999-9CE2-4A6C-935B-BAE7FB6CB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A6DC4-6153-4F81-9194-4E0C47ED4D04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E3999-9CE2-4A6C-935B-BAE7FB6CB1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A6DC4-6153-4F81-9194-4E0C47ED4D04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E3999-9CE2-4A6C-935B-BAE7FB6CB1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A6DC4-6153-4F81-9194-4E0C47ED4D04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E3999-9CE2-4A6C-935B-BAE7FB6CB1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A6DC4-6153-4F81-9194-4E0C47ED4D04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E3999-9CE2-4A6C-935B-BAE7FB6CB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A6DC4-6153-4F81-9194-4E0C47ED4D04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E3999-9CE2-4A6C-935B-BAE7FB6CB1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A6DC4-6153-4F81-9194-4E0C47ED4D04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E3999-9CE2-4A6C-935B-BAE7FB6CB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EAA6DC4-6153-4F81-9194-4E0C47ED4D04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E3999-9CE2-4A6C-935B-BAE7FB6CB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AA6DC4-6153-4F81-9194-4E0C47ED4D04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BE3999-9CE2-4A6C-935B-BAE7FB6CB1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EAA6DC4-6153-4F81-9194-4E0C47ED4D04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BE3999-9CE2-4A6C-935B-BAE7FB6CB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500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1"/>
            <a:ext cx="7924800" cy="306705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Games:</a:t>
            </a:r>
            <a:b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An </a:t>
            </a:r>
            <a:r>
              <a:rPr lang="en-US" sz="5400" dirty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nstructional Strategy</a:t>
            </a:r>
            <a:endParaRPr lang="en-US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By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Elizabeth Richmond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Documents and Settings\Administrator\Desktop\board-gam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56769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By using games in the classroom,</a:t>
            </a:r>
          </a:p>
          <a:p>
            <a:pPr>
              <a:buNone/>
            </a:pPr>
            <a:r>
              <a:rPr lang="en-US" sz="3600" dirty="0" smtClean="0"/>
              <a:t>  important concepts are practiced in an enjoyable way.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Make learning fun!</a:t>
            </a:r>
            <a:endParaRPr lang="en-US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Documents and Settings\Administrator\Desktop\2games butt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09600"/>
            <a:ext cx="8305800" cy="538162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Is a motivating and challenging way to learn new concepts.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Playing games in the classroom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advClick="0" advTm="7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2050" name="Picture 2" descr="C:\Documents and Settings\Administrator\Desktop\brain game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990600"/>
            <a:ext cx="7924800" cy="51054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Attention grabbers</a:t>
            </a:r>
          </a:p>
          <a:p>
            <a:r>
              <a:rPr lang="en-US" sz="4400" dirty="0" smtClean="0"/>
              <a:t>Engaging for students</a:t>
            </a:r>
          </a:p>
          <a:p>
            <a:r>
              <a:rPr lang="en-US" sz="4400" dirty="0" smtClean="0"/>
              <a:t>May be simplified for learning outcomes</a:t>
            </a:r>
          </a:p>
          <a:p>
            <a:r>
              <a:rPr lang="en-US" sz="4400" dirty="0" smtClean="0"/>
              <a:t>May be used in a variety of classroom settings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Advantages of Games in class. . .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7800" y="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 descr="C:\Documents and Settings\Administrator\Desktop\kids playing game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47800"/>
            <a:ext cx="8077200" cy="4434663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Student competition</a:t>
            </a:r>
          </a:p>
          <a:p>
            <a:r>
              <a:rPr lang="en-US" sz="3600" dirty="0" smtClean="0"/>
              <a:t>Game structure may be too difficult</a:t>
            </a:r>
          </a:p>
          <a:p>
            <a:r>
              <a:rPr lang="en-US" sz="3600" dirty="0" smtClean="0"/>
              <a:t>May be too expensive</a:t>
            </a:r>
          </a:p>
          <a:p>
            <a:r>
              <a:rPr lang="en-US" sz="3600" dirty="0" smtClean="0"/>
              <a:t>Learning outcomes may be “lost” in the winning of the game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Disadvantages to games in class. . .</a:t>
            </a:r>
            <a:endParaRPr lang="en-US" sz="36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Documents and Settings\Administrator\Desktop\ca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153400" cy="59055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Puzzles:  crosswords, logic or jigsaw</a:t>
            </a:r>
          </a:p>
          <a:p>
            <a:r>
              <a:rPr lang="en-US" sz="3600" dirty="0" smtClean="0"/>
              <a:t>Board games</a:t>
            </a:r>
          </a:p>
          <a:p>
            <a:r>
              <a:rPr lang="en-US" sz="3600" dirty="0" smtClean="0"/>
              <a:t>Jeopardy</a:t>
            </a:r>
          </a:p>
          <a:p>
            <a:r>
              <a:rPr lang="en-US" sz="3600" dirty="0" smtClean="0"/>
              <a:t>Bingo</a:t>
            </a:r>
          </a:p>
          <a:p>
            <a:r>
              <a:rPr lang="en-US" sz="3600" dirty="0" smtClean="0"/>
              <a:t>Playing “store”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 game ideas. . . </a:t>
            </a:r>
            <a:endParaRPr lang="en-US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</TotalTime>
  <Words>124</Words>
  <Application>Microsoft Office PowerPoint</Application>
  <PresentationFormat>On-screen Show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Games: An Instructional Strategy</vt:lpstr>
      <vt:lpstr>Slide 2</vt:lpstr>
      <vt:lpstr>Playing games in the classroom </vt:lpstr>
      <vt:lpstr>Slide 4</vt:lpstr>
      <vt:lpstr>Advantages of Games in class. . .  </vt:lpstr>
      <vt:lpstr>Slide 6</vt:lpstr>
      <vt:lpstr>Disadvantages to games in class. . .</vt:lpstr>
      <vt:lpstr>Slide 8</vt:lpstr>
      <vt:lpstr>Classroom game ideas. . . </vt:lpstr>
      <vt:lpstr>Slide 10</vt:lpstr>
      <vt:lpstr>Make learning fun!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Games: An Instructional Strategy</dc:title>
  <dc:creator>Richmond</dc:creator>
  <cp:lastModifiedBy>Admin</cp:lastModifiedBy>
  <cp:revision>9</cp:revision>
  <dcterms:created xsi:type="dcterms:W3CDTF">2010-09-27T01:32:01Z</dcterms:created>
  <dcterms:modified xsi:type="dcterms:W3CDTF">2013-10-03T20:29:13Z</dcterms:modified>
</cp:coreProperties>
</file>