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7E4CA-7E4A-4519-8450-DAC7C6CA3C40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70E9-3D97-4B36-BF67-6763A59E2A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2483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C:\Documents and Settings\pincharge\Desktop\06-07-15\01 BHAVYA (V-B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3505200" cy="6248400"/>
          </a:xfrm>
          <a:prstGeom prst="rect">
            <a:avLst/>
          </a:prstGeom>
          <a:noFill/>
        </p:spPr>
      </p:pic>
      <p:pic>
        <p:nvPicPr>
          <p:cNvPr id="1027" name="Picture 3" descr="C:\Documents and Settings\pincharge\Desktop\06-07-15\01 RITISHA ( IV-A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"/>
            <a:ext cx="4114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pincharge\Desktop\07-07-15\PRANAV GOYAL ( II-B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962400" cy="6255634"/>
          </a:xfrm>
          <a:prstGeom prst="rect">
            <a:avLst/>
          </a:prstGeom>
          <a:noFill/>
        </p:spPr>
      </p:pic>
      <p:pic>
        <p:nvPicPr>
          <p:cNvPr id="10243" name="Picture 3" descr="C:\Documents and Settings\pincharge\Desktop\07-07-15\SUMANYU AGGARWAL (III-A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191000" cy="6234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pincharge\Desktop\07-07-15\03 NIPUN CHADHA ( IV-A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457200"/>
            <a:ext cx="3962399" cy="5943599"/>
          </a:xfrm>
          <a:prstGeom prst="rect">
            <a:avLst/>
          </a:prstGeom>
          <a:noFill/>
        </p:spPr>
      </p:pic>
      <p:pic>
        <p:nvPicPr>
          <p:cNvPr id="11267" name="Picture 3" descr="C:\Documents and Settings\pincharge\Desktop\07-07-15\04 NIPUN CHADHA ( IV-A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191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incharge\Desktop\06-07-15\ANUJ (V-A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7663"/>
            <a:ext cx="4038601" cy="6162675"/>
          </a:xfrm>
          <a:prstGeom prst="rect">
            <a:avLst/>
          </a:prstGeom>
          <a:noFill/>
        </p:spPr>
      </p:pic>
      <p:pic>
        <p:nvPicPr>
          <p:cNvPr id="2051" name="Picture 3" descr="C:\Documents and Settings\pincharge\Desktop\06-07-15\BHAVYA ( V-B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191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incharge\Desktop\06-07-15\ARNAV GARG ( IV-B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3810000" cy="5334000"/>
          </a:xfrm>
          <a:prstGeom prst="rect">
            <a:avLst/>
          </a:prstGeom>
          <a:noFill/>
        </p:spPr>
      </p:pic>
      <p:pic>
        <p:nvPicPr>
          <p:cNvPr id="3075" name="Picture 3" descr="C:\Documents and Settings\pincharge\Desktop\06-07-15\MANAV ( IV-B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11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incharge\Desktop\06-07-15\MOKSH YAD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3886200" cy="6019800"/>
          </a:xfrm>
          <a:prstGeom prst="rect">
            <a:avLst/>
          </a:prstGeom>
          <a:noFill/>
        </p:spPr>
      </p:pic>
      <p:pic>
        <p:nvPicPr>
          <p:cNvPr id="4099" name="Picture 3" descr="C:\Documents and Settings\pincharge\Desktop\06-07-15\MUSEUM OF ART &amp; HISTORY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1000"/>
            <a:ext cx="4343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pincharge\Desktop\06-07-15\RITISHA ( IV-A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4210050" cy="6172200"/>
          </a:xfrm>
          <a:prstGeom prst="rect">
            <a:avLst/>
          </a:prstGeom>
          <a:noFill/>
        </p:spPr>
      </p:pic>
      <p:pic>
        <p:nvPicPr>
          <p:cNvPr id="5124" name="Picture 4" descr="\\192.168.0.4\staffserver\LINK -II\VACATION\06-07-15\MEMORIAL DAY IN U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"/>
            <a:ext cx="4495800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pincharge\Desktop\07-07-15\01 NIPUN CHADHA ( IV-A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962400" cy="5943600"/>
          </a:xfrm>
          <a:prstGeom prst="rect">
            <a:avLst/>
          </a:prstGeom>
          <a:noFill/>
        </p:spPr>
      </p:pic>
      <p:pic>
        <p:nvPicPr>
          <p:cNvPr id="6147" name="Picture 3" descr="C:\Documents and Settings\pincharge\Desktop\07-07-15\01 PRAMITH BHANDARI ( II-A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267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pincharge\Desktop\07-07-15\02 NAVISHA (IV-A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3733800" cy="5866407"/>
          </a:xfrm>
          <a:prstGeom prst="rect">
            <a:avLst/>
          </a:prstGeom>
          <a:noFill/>
        </p:spPr>
      </p:pic>
      <p:pic>
        <p:nvPicPr>
          <p:cNvPr id="7171" name="Picture 3" descr="C:\Documents and Settings\pincharge\Desktop\07-07-15\02 NIPUN CHADHA ( IV-A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57200"/>
            <a:ext cx="4343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pincharge\Desktop\07-07-15\02 PRAMITH BHANDARI ( II-A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4191000" cy="5791200"/>
          </a:xfrm>
          <a:prstGeom prst="rect">
            <a:avLst/>
          </a:prstGeom>
          <a:noFill/>
        </p:spPr>
      </p:pic>
      <p:pic>
        <p:nvPicPr>
          <p:cNvPr id="8195" name="Picture 3" descr="C:\Documents and Settings\pincharge\Desktop\07-07-15\GAZAL (II-B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038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pincharge\Desktop\07-07-15\HIMANYA (IV-A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4038600" cy="6096000"/>
          </a:xfrm>
          <a:prstGeom prst="rect">
            <a:avLst/>
          </a:prstGeom>
          <a:noFill/>
        </p:spPr>
      </p:pic>
      <p:pic>
        <p:nvPicPr>
          <p:cNvPr id="9219" name="Picture 3" descr="C:\Documents and Settings\pincharge\Desktop\07-07-15\NAVISHA ( IV-A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3863975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pincharge</dc:creator>
  <cp:lastModifiedBy>pincharge</cp:lastModifiedBy>
  <cp:revision>8</cp:revision>
  <dcterms:created xsi:type="dcterms:W3CDTF">2015-07-07T08:05:10Z</dcterms:created>
  <dcterms:modified xsi:type="dcterms:W3CDTF">2015-07-07T08:43:02Z</dcterms:modified>
</cp:coreProperties>
</file>