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CB9B6-C3CC-43BE-A369-87B98DC4E3CD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E8577-9088-4D75-9884-38B0CCEBC8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5715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\\192.168.0.4\staffserver\LINK -II\VACATION\13-07-15\01 KABIR ( IV-A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80010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192.168.0.4\staffserver\LINK -II\VACATION\13-07-15\02 KABIR ( IV-A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"/>
            <a:ext cx="7543800" cy="544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\\192.168.0.4\staffserver\LINK -II\VACATION\13-07-15\AYAAN (II-B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709511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\\192.168.0.4\staffserver\LINK -II\VACATION\13-07-15\HARSHLEEN KAUR (II-A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457200"/>
            <a:ext cx="7924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192.168.0.4\staffserver\LINK -II\VACATION\13-07-15\KAASHVI ( IV-B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"/>
            <a:ext cx="7467599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\\192.168.0.4\staffserver\LINK -II\VACATION\13-07-15\RIDHI KAUR (III-A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76200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pincharge</dc:creator>
  <cp:lastModifiedBy>pincharge</cp:lastModifiedBy>
  <cp:revision>6</cp:revision>
  <dcterms:created xsi:type="dcterms:W3CDTF">2015-07-13T08:16:00Z</dcterms:created>
  <dcterms:modified xsi:type="dcterms:W3CDTF">2015-07-13T08:23:19Z</dcterms:modified>
</cp:coreProperties>
</file>