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58"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508736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BF1FA-DB17-4539-807D-729204C89054}"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7727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2039776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1184441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288890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8BF1FA-DB17-4539-807D-729204C89054}" type="datetimeFigureOut">
              <a:rPr lang="en-US" smtClean="0"/>
              <a:t>4/25/2016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52186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8BF1FA-DB17-4539-807D-729204C89054}" type="datetimeFigureOut">
              <a:rPr lang="en-US" smtClean="0"/>
              <a:t>4/25/2016</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41402214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120464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17032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46287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8BF1FA-DB17-4539-807D-729204C89054}" type="datetimeFigureOut">
              <a:rPr lang="en-US" smtClean="0"/>
              <a:t>4/25/2016</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45010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8BF1FA-DB17-4539-807D-729204C89054}"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38339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8BF1FA-DB17-4539-807D-729204C89054}" type="datetimeFigureOut">
              <a:rPr lang="en-US" smtClean="0"/>
              <a:t>4/25/2016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60036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8BF1FA-DB17-4539-807D-729204C89054}" type="datetimeFigureOut">
              <a:rPr lang="en-US" smtClean="0"/>
              <a:t>4/25/2016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1244967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BF1FA-DB17-4539-807D-729204C89054}" type="datetimeFigureOut">
              <a:rPr lang="en-US" smtClean="0"/>
              <a:t>4/25/2016</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2524268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BF1FA-DB17-4539-807D-729204C89054}"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73888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8BF1FA-DB17-4539-807D-729204C89054}" type="datetimeFigureOut">
              <a:rPr lang="en-US" smtClean="0"/>
              <a:t>4/25/2016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E71830-6AA2-47A4-A127-1B45ADB064DF}" type="slidenum">
              <a:rPr lang="en-US" smtClean="0"/>
              <a:t>‹#›</a:t>
            </a:fld>
            <a:endParaRPr lang="en-US"/>
          </a:p>
        </p:txBody>
      </p:sp>
    </p:spTree>
    <p:extLst>
      <p:ext uri="{BB962C8B-B14F-4D97-AF65-F5344CB8AC3E}">
        <p14:creationId xmlns:p14="http://schemas.microsoft.com/office/powerpoint/2010/main" val="3545346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58BF1FA-DB17-4539-807D-729204C89054}" type="datetimeFigureOut">
              <a:rPr lang="en-US" smtClean="0"/>
              <a:t>4/25/2016</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0E71830-6AA2-47A4-A127-1B45ADB064DF}" type="slidenum">
              <a:rPr lang="en-US" smtClean="0"/>
              <a:t>‹#›</a:t>
            </a:fld>
            <a:endParaRPr lang="en-US"/>
          </a:p>
        </p:txBody>
      </p:sp>
    </p:spTree>
    <p:extLst>
      <p:ext uri="{BB962C8B-B14F-4D97-AF65-F5344CB8AC3E}">
        <p14:creationId xmlns:p14="http://schemas.microsoft.com/office/powerpoint/2010/main" val="2389560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onderopolis.org/wonder/why-are-pandas-rare/" TargetMode="External"/><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www.iucnredlist.org/details/39319/0" TargetMode="External"/><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www.pbs.org/wnet/nature/episodes/horse-tigers/restoring-the-quagga/3362/" TargetMode="External"/><Relationship Id="rId2" Type="http://schemas.openxmlformats.org/officeDocument/2006/relationships/hyperlink" Target="http://www.iucnredlist.org/details/7957/0" TargetMode="External"/><Relationship Id="rId1" Type="http://schemas.openxmlformats.org/officeDocument/2006/relationships/slideLayout" Target="../slideLayouts/slideLayout9.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7730253" cy="2334244"/>
          </a:xfrm>
        </p:spPr>
        <p:txBody>
          <a:bodyPr/>
          <a:lstStyle/>
          <a:p>
            <a:r>
              <a:rPr lang="en-US" sz="7200" dirty="0" smtClean="0">
                <a:solidFill>
                  <a:schemeClr val="accent6">
                    <a:lumMod val="60000"/>
                    <a:lumOff val="40000"/>
                  </a:schemeClr>
                </a:solidFill>
                <a:latin typeface="Blackadder ITC" panose="04020505051007020D02" pitchFamily="82" charset="0"/>
              </a:rPr>
              <a:t>Animals Care ! </a:t>
            </a:r>
            <a:endParaRPr lang="en-US" sz="7200" dirty="0">
              <a:solidFill>
                <a:schemeClr val="accent6">
                  <a:lumMod val="60000"/>
                  <a:lumOff val="40000"/>
                </a:schemeClr>
              </a:solidFill>
              <a:latin typeface="Blackadder ITC" panose="04020505051007020D02" pitchFamily="82" charset="0"/>
            </a:endParaRPr>
          </a:p>
        </p:txBody>
      </p:sp>
      <p:sp>
        <p:nvSpPr>
          <p:cNvPr id="3" name="Subtitle 2"/>
          <p:cNvSpPr>
            <a:spLocks noGrp="1"/>
          </p:cNvSpPr>
          <p:nvPr>
            <p:ph type="subTitle" idx="1"/>
          </p:nvPr>
        </p:nvSpPr>
        <p:spPr>
          <a:xfrm>
            <a:off x="1215340" y="4622105"/>
            <a:ext cx="8825658" cy="861420"/>
          </a:xfrm>
        </p:spPr>
        <p:txBody>
          <a:bodyPr/>
          <a:lstStyle/>
          <a:p>
            <a:r>
              <a:rPr lang="en-US" dirty="0" smtClean="0">
                <a:latin typeface="Algerian" panose="04020705040A02060702" pitchFamily="82" charset="0"/>
              </a:rPr>
              <a:t>Caring other don’t means treat human with love , it also means </a:t>
            </a:r>
          </a:p>
          <a:p>
            <a:r>
              <a:rPr lang="en-US" dirty="0" smtClean="0">
                <a:latin typeface="Algerian" panose="04020705040A02060702" pitchFamily="82" charset="0"/>
              </a:rPr>
              <a:t>have a good and caring phase to animals who are left so few </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0479" y="482988"/>
            <a:ext cx="4756939" cy="278754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769" y="482989"/>
            <a:ext cx="3979773" cy="274329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1541" y="482988"/>
            <a:ext cx="2458939" cy="274329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88725" y="3266855"/>
            <a:ext cx="2673373" cy="3073560"/>
          </a:xfrm>
          <a:prstGeom prst="rect">
            <a:avLst/>
          </a:prstGeom>
        </p:spPr>
      </p:pic>
    </p:spTree>
    <p:extLst>
      <p:ext uri="{BB962C8B-B14F-4D97-AF65-F5344CB8AC3E}">
        <p14:creationId xmlns:p14="http://schemas.microsoft.com/office/powerpoint/2010/main" val="118577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24216" cy="1389970"/>
          </a:xfrm>
        </p:spPr>
        <p:txBody>
          <a:bodyPr/>
          <a:lstStyle/>
          <a:p>
            <a:r>
              <a:rPr lang="en-US" sz="2000" b="1" i="1" u="sng" dirty="0">
                <a:solidFill>
                  <a:srgbClr val="FF0000"/>
                </a:solidFill>
                <a:latin typeface="Algerian" panose="04020705040A02060702" pitchFamily="82" charset="0"/>
              </a:rPr>
              <a:t>The primary cause of human-induced extinction events is simply human overpopulation of planet Earth. The most important causal anthropogenic activities are habitat destruction, overexploitation, pollution and the introduction of alien species to </a:t>
            </a:r>
            <a:r>
              <a:rPr lang="en-US" sz="2000" b="1" i="1" u="sng" dirty="0" smtClean="0">
                <a:solidFill>
                  <a:srgbClr val="FF0000"/>
                </a:solidFill>
                <a:latin typeface="Algerian" panose="04020705040A02060702" pitchFamily="82" charset="0"/>
              </a:rPr>
              <a:t>an environment</a:t>
            </a:r>
            <a:endParaRPr lang="en-US" sz="2000" b="1" i="1" u="sng" dirty="0">
              <a:solidFill>
                <a:srgbClr val="FF0000"/>
              </a:solidFill>
              <a:latin typeface="Algerian" panose="04020705040A02060702" pitchFamily="8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449902"/>
            <a:ext cx="11951827" cy="4303743"/>
          </a:xfrm>
        </p:spPr>
      </p:pic>
    </p:spTree>
    <p:extLst>
      <p:ext uri="{BB962C8B-B14F-4D97-AF65-F5344CB8AC3E}">
        <p14:creationId xmlns:p14="http://schemas.microsoft.com/office/powerpoint/2010/main" val="189540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Algerian" panose="04020705040A02060702" pitchFamily="82" charset="0"/>
              </a:rPr>
              <a:t>Pandas </a:t>
            </a:r>
            <a:endParaRPr lang="en-US" sz="4800" dirty="0">
              <a:latin typeface="Algerian" panose="04020705040A02060702" pitchFamily="82"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13134" y="543463"/>
            <a:ext cx="6634004" cy="5719313"/>
          </a:xfrm>
        </p:spPr>
      </p:pic>
      <p:sp>
        <p:nvSpPr>
          <p:cNvPr id="4" name="Text Placeholder 3"/>
          <p:cNvSpPr>
            <a:spLocks noGrp="1"/>
          </p:cNvSpPr>
          <p:nvPr>
            <p:ph type="body" sz="half" idx="2"/>
          </p:nvPr>
        </p:nvSpPr>
        <p:spPr>
          <a:xfrm>
            <a:off x="1154954" y="2743200"/>
            <a:ext cx="2793157" cy="3281679"/>
          </a:xfrm>
        </p:spPr>
        <p:txBody>
          <a:bodyPr>
            <a:noAutofit/>
          </a:bodyPr>
          <a:lstStyle/>
          <a:p>
            <a:r>
              <a:rPr lang="en-US" sz="1800" dirty="0">
                <a:latin typeface="Blackadder ITC" panose="04020505051007020D02" pitchFamily="82" charset="0"/>
              </a:rPr>
              <a:t>Estimates of wild </a:t>
            </a:r>
            <a:r>
              <a:rPr lang="en-US" sz="1800" dirty="0">
                <a:latin typeface="Blackadder ITC" panose="04020505051007020D02" pitchFamily="82" charset="0"/>
                <a:hlinkClick r:id="rId3"/>
              </a:rPr>
              <a:t>panda</a:t>
            </a:r>
            <a:r>
              <a:rPr lang="en-US" sz="1800" dirty="0">
                <a:latin typeface="Blackadder ITC" panose="04020505051007020D02" pitchFamily="82" charset="0"/>
              </a:rPr>
              <a:t> populations vary wildly. Some experts believe there are as few as 1,000 </a:t>
            </a:r>
            <a:r>
              <a:rPr lang="en-US" sz="1800" dirty="0">
                <a:latin typeface="Blackadder ITC" panose="04020505051007020D02" pitchFamily="82" charset="0"/>
                <a:hlinkClick r:id="rId3"/>
              </a:rPr>
              <a:t>giant</a:t>
            </a:r>
            <a:r>
              <a:rPr lang="en-US" sz="1800" dirty="0">
                <a:latin typeface="Blackadder ITC" panose="04020505051007020D02" pitchFamily="82" charset="0"/>
              </a:rPr>
              <a:t> pandas left in the wild. Other scientists believe there are about 1,600 pandas left. A recent study using DNA analysis, however, concludes that there could be as many as 3,000 pandas still in the wild. In addition to wild pandas, there are about 250 pandas in zoos, mostly within China.</a:t>
            </a:r>
          </a:p>
        </p:txBody>
      </p:sp>
    </p:spTree>
    <p:extLst>
      <p:ext uri="{BB962C8B-B14F-4D97-AF65-F5344CB8AC3E}">
        <p14:creationId xmlns:p14="http://schemas.microsoft.com/office/powerpoint/2010/main" val="398970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err="1" smtClean="0">
                <a:solidFill>
                  <a:srgbClr val="00B0F0"/>
                </a:solidFill>
                <a:latin typeface="Blackadder ITC" panose="04020505051007020D02" pitchFamily="82" charset="0"/>
              </a:rPr>
              <a:t>Rhinocerousous</a:t>
            </a:r>
            <a:endParaRPr lang="en-US" sz="3600" b="1" dirty="0">
              <a:solidFill>
                <a:srgbClr val="00B0F0"/>
              </a:solidFill>
              <a:latin typeface="Blackadder ITC" panose="04020505051007020D02" pitchFamily="82" charset="0"/>
            </a:endParaRP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947237" y="543464"/>
            <a:ext cx="7090983" cy="5848710"/>
          </a:xfrm>
        </p:spPr>
      </p:pic>
      <p:sp>
        <p:nvSpPr>
          <p:cNvPr id="4" name="Text Placeholder 3"/>
          <p:cNvSpPr>
            <a:spLocks noGrp="1"/>
          </p:cNvSpPr>
          <p:nvPr>
            <p:ph type="body" sz="half" idx="2"/>
          </p:nvPr>
        </p:nvSpPr>
        <p:spPr/>
        <p:txBody>
          <a:bodyPr>
            <a:normAutofit fontScale="92500" lnSpcReduction="20000"/>
          </a:bodyPr>
          <a:lstStyle/>
          <a:p>
            <a:r>
              <a:rPr lang="en-US" dirty="0">
                <a:latin typeface="Algerian" panose="04020705040A02060702" pitchFamily="82" charset="0"/>
              </a:rPr>
              <a:t>The West African black rhinoceros (</a:t>
            </a:r>
            <a:r>
              <a:rPr lang="en-US" i="1" dirty="0" err="1">
                <a:latin typeface="Algerian" panose="04020705040A02060702" pitchFamily="82" charset="0"/>
              </a:rPr>
              <a:t>Diceros</a:t>
            </a:r>
            <a:r>
              <a:rPr lang="en-US" i="1" dirty="0">
                <a:latin typeface="Algerian" panose="04020705040A02060702" pitchFamily="82" charset="0"/>
              </a:rPr>
              <a:t> </a:t>
            </a:r>
            <a:r>
              <a:rPr lang="en-US" i="1" dirty="0" err="1">
                <a:latin typeface="Algerian" panose="04020705040A02060702" pitchFamily="82" charset="0"/>
              </a:rPr>
              <a:t>bicornis</a:t>
            </a:r>
            <a:r>
              <a:rPr lang="en-US" i="1" dirty="0">
                <a:latin typeface="Algerian" panose="04020705040A02060702" pitchFamily="82" charset="0"/>
              </a:rPr>
              <a:t> </a:t>
            </a:r>
            <a:r>
              <a:rPr lang="en-US" i="1" dirty="0" err="1">
                <a:latin typeface="Algerian" panose="04020705040A02060702" pitchFamily="82" charset="0"/>
              </a:rPr>
              <a:t>longipes</a:t>
            </a:r>
            <a:r>
              <a:rPr lang="en-US" dirty="0">
                <a:latin typeface="Algerian" panose="04020705040A02060702" pitchFamily="82" charset="0"/>
              </a:rPr>
              <a:t>) was a subspecies of the black rhino that was declared extinct in 2011. </a:t>
            </a:r>
            <a:br>
              <a:rPr lang="en-US" dirty="0">
                <a:latin typeface="Algerian" panose="04020705040A02060702" pitchFamily="82" charset="0"/>
              </a:rPr>
            </a:br>
            <a:r>
              <a:rPr lang="en-US" dirty="0">
                <a:latin typeface="Algerian" panose="04020705040A02060702" pitchFamily="82" charset="0"/>
              </a:rPr>
              <a:t/>
            </a:r>
            <a:br>
              <a:rPr lang="en-US" dirty="0">
                <a:latin typeface="Algerian" panose="04020705040A02060702" pitchFamily="82" charset="0"/>
              </a:rPr>
            </a:br>
            <a:r>
              <a:rPr lang="en-US" dirty="0">
                <a:latin typeface="Algerian" panose="04020705040A02060702" pitchFamily="82" charset="0"/>
              </a:rPr>
              <a:t>The subspecies last existed in Cameroon, but an </a:t>
            </a:r>
            <a:r>
              <a:rPr lang="en-US" dirty="0">
                <a:latin typeface="Algerian" panose="04020705040A02060702" pitchFamily="82" charset="0"/>
                <a:hlinkClick r:id="rId3"/>
              </a:rPr>
              <a:t>extensive survey in 2006 did not find any signs of living West African black rhinos</a:t>
            </a:r>
            <a:r>
              <a:rPr lang="en-US" dirty="0">
                <a:latin typeface="Algerian" panose="04020705040A02060702" pitchFamily="82" charset="0"/>
              </a:rPr>
              <a:t>. According to the IUCN, “it is highly probable that this subspecies is now extinct” thanks to increased poaching and demand for rhino horn.</a:t>
            </a:r>
          </a:p>
        </p:txBody>
      </p:sp>
    </p:spTree>
    <p:extLst>
      <p:ext uri="{BB962C8B-B14F-4D97-AF65-F5344CB8AC3E}">
        <p14:creationId xmlns:p14="http://schemas.microsoft.com/office/powerpoint/2010/main" val="154952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solidFill>
                  <a:srgbClr val="FFFF00"/>
                </a:solidFill>
                <a:latin typeface="Blackadder ITC" panose="04020505051007020D02" pitchFamily="82" charset="0"/>
              </a:rPr>
              <a:t>Quagga</a:t>
            </a:r>
            <a:r>
              <a:rPr lang="en-US" sz="4000" b="1" dirty="0" smtClean="0">
                <a:solidFill>
                  <a:srgbClr val="FFFF00"/>
                </a:solidFill>
                <a:latin typeface="Blackadder ITC" panose="04020505051007020D02" pitchFamily="82" charset="0"/>
              </a:rPr>
              <a:t> </a:t>
            </a:r>
            <a:endParaRPr lang="en-US" sz="4000" b="1" dirty="0">
              <a:solidFill>
                <a:srgbClr val="FFFF00"/>
              </a:solidFill>
              <a:latin typeface="Blackadder ITC" panose="04020505051007020D02" pitchFamily="82" charset="0"/>
            </a:endParaRPr>
          </a:p>
        </p:txBody>
      </p:sp>
      <p:sp>
        <p:nvSpPr>
          <p:cNvPr id="4" name="Text Placeholder 3"/>
          <p:cNvSpPr>
            <a:spLocks noGrp="1"/>
          </p:cNvSpPr>
          <p:nvPr>
            <p:ph type="body" sz="half" idx="2"/>
          </p:nvPr>
        </p:nvSpPr>
        <p:spPr/>
        <p:txBody>
          <a:bodyPr>
            <a:normAutofit fontScale="92500" lnSpcReduction="20000"/>
          </a:bodyPr>
          <a:lstStyle/>
          <a:p>
            <a:r>
              <a:rPr lang="en-US" sz="1500" b="1" dirty="0">
                <a:solidFill>
                  <a:srgbClr val="00B0F0"/>
                </a:solidFill>
              </a:rPr>
              <a:t>he </a:t>
            </a:r>
            <a:r>
              <a:rPr lang="en-US" sz="1500" b="1" dirty="0" err="1">
                <a:solidFill>
                  <a:srgbClr val="00B0F0"/>
                </a:solidFill>
              </a:rPr>
              <a:t>Quagga</a:t>
            </a:r>
            <a:r>
              <a:rPr lang="en-US" sz="1500" b="1" dirty="0">
                <a:solidFill>
                  <a:srgbClr val="00B0F0"/>
                </a:solidFill>
              </a:rPr>
              <a:t> (</a:t>
            </a:r>
            <a:r>
              <a:rPr lang="en-US" sz="1500" b="1" i="1" dirty="0" err="1">
                <a:solidFill>
                  <a:srgbClr val="00B0F0"/>
                </a:solidFill>
                <a:hlinkClick r:id="rId2"/>
              </a:rPr>
              <a:t>Equus</a:t>
            </a:r>
            <a:r>
              <a:rPr lang="en-US" sz="1500" b="1" i="1" dirty="0">
                <a:solidFill>
                  <a:srgbClr val="00B0F0"/>
                </a:solidFill>
                <a:hlinkClick r:id="rId2"/>
              </a:rPr>
              <a:t> </a:t>
            </a:r>
            <a:r>
              <a:rPr lang="en-US" sz="1500" b="1" i="1" dirty="0" err="1">
                <a:solidFill>
                  <a:srgbClr val="00B0F0"/>
                </a:solidFill>
                <a:hlinkClick r:id="rId2"/>
              </a:rPr>
              <a:t>quagga</a:t>
            </a:r>
            <a:r>
              <a:rPr lang="en-US" sz="1500" b="1" i="1" dirty="0">
                <a:solidFill>
                  <a:srgbClr val="00B0F0"/>
                </a:solidFill>
                <a:hlinkClick r:id="rId2"/>
              </a:rPr>
              <a:t> ssp. </a:t>
            </a:r>
            <a:r>
              <a:rPr lang="en-US" sz="1500" b="1" i="1" dirty="0" err="1">
                <a:solidFill>
                  <a:srgbClr val="00B0F0"/>
                </a:solidFill>
                <a:hlinkClick r:id="rId2"/>
              </a:rPr>
              <a:t>quagga</a:t>
            </a:r>
            <a:r>
              <a:rPr lang="en-US" sz="1500" b="1" dirty="0">
                <a:solidFill>
                  <a:srgbClr val="00B0F0"/>
                </a:solidFill>
              </a:rPr>
              <a:t>) was a subspecies of the common plains zebra and a native of South Africa. Known for its unique stripes, the </a:t>
            </a:r>
            <a:r>
              <a:rPr lang="en-US" sz="1500" b="1" dirty="0" err="1">
                <a:solidFill>
                  <a:srgbClr val="00B0F0"/>
                </a:solidFill>
                <a:hlinkClick r:id="rId3"/>
              </a:rPr>
              <a:t>Quagga</a:t>
            </a:r>
            <a:r>
              <a:rPr lang="en-US" sz="1500" b="1" dirty="0">
                <a:solidFill>
                  <a:srgbClr val="00B0F0"/>
                </a:solidFill>
                <a:hlinkClick r:id="rId3"/>
              </a:rPr>
              <a:t> was hunted for its hide and killed by ranchers</a:t>
            </a:r>
            <a:r>
              <a:rPr lang="en-US" sz="1500" b="1" dirty="0">
                <a:solidFill>
                  <a:srgbClr val="00B0F0"/>
                </a:solidFill>
              </a:rPr>
              <a:t> who believed the animals competed with livestock </a:t>
            </a:r>
            <a:r>
              <a:rPr lang="en-US" dirty="0"/>
              <a:t>for grazing area, according to PBS. </a:t>
            </a:r>
          </a:p>
        </p:txBody>
      </p:sp>
      <p:pic>
        <p:nvPicPr>
          <p:cNvPr id="7" name="Picture Placeholder 6"/>
          <p:cNvPicPr>
            <a:picLocks noGrp="1" noChangeAspect="1"/>
          </p:cNvPicPr>
          <p:nvPr>
            <p:ph type="pic" idx="1"/>
          </p:nvPr>
        </p:nvPicPr>
        <p:blipFill>
          <a:blip r:embed="rId4">
            <a:extLst>
              <a:ext uri="{28A0092B-C50C-407E-A947-70E740481C1C}">
                <a14:useLocalDpi xmlns:a14="http://schemas.microsoft.com/office/drawing/2010/main" val="0"/>
              </a:ext>
            </a:extLst>
          </a:blip>
          <a:srcRect l="20587" r="20587"/>
          <a:stretch>
            <a:fillRect/>
          </a:stretch>
        </p:blipFill>
        <p:spPr>
          <a:xfrm>
            <a:off x="6496112" y="465672"/>
            <a:ext cx="4183390" cy="5926655"/>
          </a:xfrm>
        </p:spPr>
      </p:pic>
    </p:spTree>
    <p:extLst>
      <p:ext uri="{BB962C8B-B14F-4D97-AF65-F5344CB8AC3E}">
        <p14:creationId xmlns:p14="http://schemas.microsoft.com/office/powerpoint/2010/main" val="669488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32</TotalTime>
  <Words>225</Words>
  <Application>Microsoft Office PowerPoint</Application>
  <PresentationFormat>Widescreen</PresentationFormat>
  <Paragraphs>10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Algerian</vt:lpstr>
      <vt:lpstr>Arial</vt:lpstr>
      <vt:lpstr>Blackadder ITC</vt:lpstr>
      <vt:lpstr>Century Gothic</vt:lpstr>
      <vt:lpstr>Wingdings 3</vt:lpstr>
      <vt:lpstr>Ion Boardroom</vt:lpstr>
      <vt:lpstr>Animals Care ! </vt:lpstr>
      <vt:lpstr>The primary cause of human-induced extinction events is simply human overpopulation of planet Earth. The most important causal anthropogenic activities are habitat destruction, overexploitation, pollution and the introduction of alien species to an environment</vt:lpstr>
      <vt:lpstr>Pandas </vt:lpstr>
      <vt:lpstr>Rhinocerousous</vt:lpstr>
      <vt:lpstr>Quagga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Animals Care ! </dc:title>
  <dc:creator>Student</dc:creator>
  <cp:lastModifiedBy>BBPS TEACHER</cp:lastModifiedBy>
  <cp:revision>5</cp:revision>
  <dcterms:created xsi:type="dcterms:W3CDTF">2016-04-05T04:10:28Z</dcterms:created>
  <dcterms:modified xsi:type="dcterms:W3CDTF">2016-04-25T05:47:43Z</dcterms:modified>
</cp:coreProperties>
</file>