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84" r:id="rId6"/>
    <p:sldId id="281" r:id="rId7"/>
    <p:sldId id="282" r:id="rId8"/>
    <p:sldId id="283" r:id="rId9"/>
    <p:sldId id="276" r:id="rId10"/>
    <p:sldId id="272" r:id="rId11"/>
    <p:sldId id="285" r:id="rId12"/>
    <p:sldId id="260" r:id="rId13"/>
    <p:sldId id="261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C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305" autoAdjust="0"/>
  </p:normalViewPr>
  <p:slideViewPr>
    <p:cSldViewPr>
      <p:cViewPr>
        <p:scale>
          <a:sx n="66" d="100"/>
          <a:sy n="66" d="100"/>
        </p:scale>
        <p:origin x="-150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D59-C96C-4CA9-A579-B69025D9557E}" type="datetimeFigureOut">
              <a:rPr lang="en-US" smtClean="0"/>
              <a:pPr/>
              <a:t>17/May/16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68F7-FB74-4E83-9A1A-2B1C8EDF0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D59-C96C-4CA9-A579-B69025D9557E}" type="datetimeFigureOut">
              <a:rPr lang="en-US" smtClean="0"/>
              <a:pPr/>
              <a:t>17/May/16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68F7-FB74-4E83-9A1A-2B1C8EDF0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D59-C96C-4CA9-A579-B69025D9557E}" type="datetimeFigureOut">
              <a:rPr lang="en-US" smtClean="0"/>
              <a:pPr/>
              <a:t>17/May/16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68F7-FB74-4E83-9A1A-2B1C8EDF0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D59-C96C-4CA9-A579-B69025D9557E}" type="datetimeFigureOut">
              <a:rPr lang="en-US" smtClean="0"/>
              <a:pPr/>
              <a:t>17/May/16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68F7-FB74-4E83-9A1A-2B1C8EDF0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D59-C96C-4CA9-A579-B69025D9557E}" type="datetimeFigureOut">
              <a:rPr lang="en-US" smtClean="0"/>
              <a:pPr/>
              <a:t>17/May/16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68F7-FB74-4E83-9A1A-2B1C8EDF0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D59-C96C-4CA9-A579-B69025D9557E}" type="datetimeFigureOut">
              <a:rPr lang="en-US" smtClean="0"/>
              <a:pPr/>
              <a:t>17/May/16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68F7-FB74-4E83-9A1A-2B1C8EDF0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D59-C96C-4CA9-A579-B69025D9557E}" type="datetimeFigureOut">
              <a:rPr lang="en-US" smtClean="0"/>
              <a:pPr/>
              <a:t>17/May/16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68F7-FB74-4E83-9A1A-2B1C8EDF0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D59-C96C-4CA9-A579-B69025D9557E}" type="datetimeFigureOut">
              <a:rPr lang="en-US" smtClean="0"/>
              <a:pPr/>
              <a:t>17/May/16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68F7-FB74-4E83-9A1A-2B1C8EDF0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D59-C96C-4CA9-A579-B69025D9557E}" type="datetimeFigureOut">
              <a:rPr lang="en-US" smtClean="0"/>
              <a:pPr/>
              <a:t>17/May/16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68F7-FB74-4E83-9A1A-2B1C8EDF0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D59-C96C-4CA9-A579-B69025D9557E}" type="datetimeFigureOut">
              <a:rPr lang="en-US" smtClean="0"/>
              <a:pPr/>
              <a:t>17/May/16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68F7-FB74-4E83-9A1A-2B1C8EDF0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4D59-C96C-4CA9-A579-B69025D9557E}" type="datetimeFigureOut">
              <a:rPr lang="en-US" smtClean="0"/>
              <a:pPr/>
              <a:t>17/May/16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68F7-FB74-4E83-9A1A-2B1C8EDF0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4D59-C96C-4CA9-A579-B69025D9557E}" type="datetimeFigureOut">
              <a:rPr lang="en-US" smtClean="0"/>
              <a:pPr/>
              <a:t>17/May/16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368F7-FB74-4E83-9A1A-2B1C8EDF0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192.168.0.4\staffserver\Vijaya%20Dept%202016-17\ppt%20video\1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192.168.0.4\staffserver\Vijaya%20Dept%202016-17\ppt%20video\2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sulistiana.files.wordpress.com/2014/08/collage-afterearthqu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946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981200"/>
            <a:ext cx="7315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arthquake MF" panose="00000400000000000000" pitchFamily="2" charset="0"/>
              </a:rPr>
              <a:t>Earthquake</a:t>
            </a:r>
            <a:endParaRPr lang="en-IN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arthquake MF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92593E-6 L 4.72222E-6 -5.92593E-6 L -0.00903 0.00254 C -0.01042 0.003 -0.01198 0.00323 -0.0132 0.00393 C -0.01407 0.00462 -0.01459 0.00578 -0.01528 0.00671 C -0.01459 0.00763 -0.01407 0.00879 -0.0132 0.00948 C -0.01216 0.01018 -0.00678 0.0118 -0.00608 0.01203 C 0.00104 0.01828 -0.0007 0.01458 0.00104 0.02175 C -0.00087 0.0243 -0.00261 0.02754 -0.00504 0.02986 C -0.00643 0.03124 -0.00851 0.03148 -0.01007 0.03263 C -0.01806 0.03773 -0.00851 0.0331 -0.01632 0.03657 C -0.01528 0.03749 -0.01424 0.03865 -0.0132 0.03935 C -0.01112 0.04073 -0.00695 0.04166 -0.00504 0.04212 C 0.00711 0.04907 -0.00278 0.04444 0.01336 0.04745 C 0.02187 0.04907 0.0302 0.05208 0.03888 0.053 C 0.04288 0.05347 0.04704 0.0537 0.05104 0.05439 C 0.05642 0.05509 0.0585 0.05578 0.06336 0.05694 C 0.04878 0.05763 0.00729 0.05856 -0.00816 0.06111 C -0.01303 0.06203 -0.01754 0.06573 -0.0224 0.06666 C -0.03073 0.06805 -0.03941 0.06736 -0.04792 0.06782 C -0.06945 0.07361 -0.05434 0.06921 -0.00296 0.07198 L 0.01944 0.07337 C 0.02552 0.0743 0.03177 0.07523 0.03784 0.07615 C 0.04288 0.07661 0.04809 0.07685 0.05312 0.07754 L 0.06545 0.0787 C 0.06267 0.08009 0.06006 0.0824 0.05729 0.08286 C 0.04809 0.08472 0.02968 0.08564 0.02968 0.08564 C 0.02691 0.08657 0.0243 0.08796 0.02152 0.08842 C 0.01336 0.08935 0.0052 0.08911 -0.00296 0.08981 C -0.00643 0.09004 -0.00973 0.0905 -0.0132 0.09097 C -0.01216 0.09143 -0.01112 0.09236 -0.01007 0.09236 C 0.07829 0.09675 0.11909 0.09351 -0.01928 0.09791 C 0.0085 0.09884 0.03645 0.09837 0.06441 0.10069 C 0.07048 0.10115 0.05208 0.10254 0.046 0.10323 C 0.02986 0.10555 0.02934 0.10486 0.00816 0.10601 L -0.00504 0.10879 C -0.00799 0.10925 -0.01112 0.10948 -0.01424 0.11018 C -0.01962 0.11134 -0.02344 0.11319 -0.02848 0.1155 L 0.09392 0.11689 C 0.09704 0.11689 0.10625 0.11805 0.10312 0.11828 C 0.08316 0.11944 0.06302 0.11921 0.04288 0.11967 C -0.02518 0.1243 -0.03455 0.12546 0.01441 0.12106 L 0.09496 0.12361 C 0.09739 0.12384 0.09027 0.12476 0.08784 0.12499 C 0.05781 0.12986 0.06718 0.1287 0.04184 0.13055 C 0.02829 0.13286 0.02152 0.13425 0.00729 0.13587 C -0.00226 0.13703 -0.01181 0.13749 -0.02136 0.13865 C -0.02414 0.13888 -0.03178 0.14073 -0.03455 0.14143 L 0.10416 0.14282 C 0.11059 0.14282 0.09131 0.14374 0.08472 0.14421 L 0.00625 0.14814 C -0.02049 0.15323 0.01319 0.14629 0.05104 0.15092 C 0.05364 0.15115 0.04635 0.1537 0.04392 0.15509 C 0.04253 0.15578 0.04131 0.1574 0.03993 0.15763 C 0.03385 0.15925 0.02152 0.16041 0.02152 0.16041 C 0.01909 0.1618 0.01684 0.16342 0.01441 0.16458 C 0.0118 0.16573 0.00642 0.16666 0.00416 0.16736 C 0.01128 0.16851 0.01857 0.16921 0.02552 0.17129 C 0.03819 0.17499 0.03159 0.17361 0.04496 0.17546 C 0.04809 0.17638 0.05104 0.17754 0.05416 0.17823 C 0.05885 0.17893 0.07326 0.17962 0.0684 0.17962 C 0.05729 0.17962 0.046 0.1787 0.03472 0.17823 C 0.03003 0.17777 0.02517 0.17754 0.02048 0.17685 C 0.01875 0.17661 0.01684 0.17685 0.01545 0.17546 C 0.01423 0.1743 0.01336 0.1699 0.01336 0.1699 L 0.01232 0.16597 " pathEditMode="relative" ptsTypes="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rthquake distrib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6293" t="32253" r="40615" b="1784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541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-381000"/>
            <a:ext cx="11430000" cy="762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2514600"/>
            <a:ext cx="8077200" cy="4524315"/>
          </a:xfrm>
          <a:prstGeom prst="rect">
            <a:avLst/>
          </a:prstGeom>
          <a:solidFill>
            <a:srgbClr val="FF0000">
              <a:alpha val="9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During an earthquake:</a:t>
            </a:r>
          </a:p>
          <a:p>
            <a:pPr algn="ctr"/>
            <a:r>
              <a:rPr lang="en-US" altLang="zh-TW" sz="2800" dirty="0" smtClean="0">
                <a:solidFill>
                  <a:srgbClr val="FFFF00"/>
                </a:solidFill>
                <a:latin typeface="Baskerville Old Face" pitchFamily="18" charset="0"/>
              </a:rPr>
              <a:t>Stay calm………</a:t>
            </a:r>
            <a:r>
              <a:rPr lang="en-US" altLang="zh-TW" sz="2800" dirty="0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altLang="zh-TW" sz="2800" dirty="0" smtClean="0">
                <a:solidFill>
                  <a:srgbClr val="FFFF00"/>
                </a:solidFill>
                <a:latin typeface="Baskerville Old Face" pitchFamily="18" charset="0"/>
              </a:rPr>
              <a:t>If inside</a:t>
            </a:r>
            <a:r>
              <a:rPr lang="en-US" altLang="zh-TW" sz="2800" dirty="0" smtClean="0">
                <a:solidFill>
                  <a:schemeClr val="bg1"/>
                </a:solidFill>
                <a:latin typeface="Baskerville Old Face" pitchFamily="18" charset="0"/>
              </a:rPr>
              <a:t>: </a:t>
            </a:r>
            <a:r>
              <a:rPr lang="en-US" altLang="zh-TW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stand in a doorway or crouch beside a desk or table. hold on, don’t let the table slide or the door swing and hit you </a:t>
            </a:r>
          </a:p>
          <a:p>
            <a:pPr algn="ctr"/>
            <a:r>
              <a:rPr lang="en-US" altLang="zh-TW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/>
            </a:r>
            <a:br>
              <a:rPr lang="en-US" altLang="zh-TW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itchFamily="18" charset="0"/>
              </a:rPr>
            </a:br>
            <a:r>
              <a:rPr lang="en-US" altLang="zh-TW" sz="2800" dirty="0" smtClean="0">
                <a:solidFill>
                  <a:srgbClr val="FFFF00"/>
                </a:solidFill>
                <a:latin typeface="Baskerville Old Face" pitchFamily="18" charset="0"/>
              </a:rPr>
              <a:t>If outside</a:t>
            </a:r>
            <a:r>
              <a:rPr lang="en-US" altLang="zh-TW" sz="2800" dirty="0" smtClean="0">
                <a:solidFill>
                  <a:schemeClr val="bg1"/>
                </a:solidFill>
                <a:latin typeface="Baskerville Old Face" pitchFamily="18" charset="0"/>
              </a:rPr>
              <a:t>: </a:t>
            </a:r>
            <a:r>
              <a:rPr lang="en-US" altLang="zh-TW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stand away from buildings, trees, telephone, and electrical lines.</a:t>
            </a:r>
            <a:br>
              <a:rPr lang="en-US" altLang="zh-TW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itchFamily="18" charset="0"/>
              </a:rPr>
            </a:br>
            <a:r>
              <a:rPr lang="en-US" altLang="zh-TW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Prepare a disaster preparedness kit.</a:t>
            </a:r>
            <a:br>
              <a:rPr lang="en-US" altLang="zh-TW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itchFamily="18" charset="0"/>
              </a:rPr>
            </a:br>
            <a:r>
              <a:rPr lang="en-US" altLang="zh-TW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itchFamily="18" charset="0"/>
              </a:rPr>
              <a:t>Have an emergency evacuation plan.</a:t>
            </a:r>
            <a:endParaRPr lang="en-US" altLang="zh-TW" sz="2800" dirty="0" smtClean="0">
              <a:solidFill>
                <a:schemeClr val="accent3">
                  <a:lumMod val="20000"/>
                  <a:lumOff val="80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549128"/>
            <a:ext cx="7010400" cy="4308872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After an earthquake: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bg1"/>
                </a:solidFill>
                <a:latin typeface="Baskerville Old Face" pitchFamily="18" charset="0"/>
              </a:rPr>
              <a:t>Check for injuries and provide first aid.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bg1"/>
                </a:solidFill>
                <a:latin typeface="Baskerville Old Face" pitchFamily="18" charset="0"/>
              </a:rPr>
              <a:t>Do a safety check: check for gas, water, downed power lines and shortages.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bg1"/>
                </a:solidFill>
                <a:latin typeface="Baskerville Old Face" pitchFamily="18" charset="0"/>
              </a:rPr>
              <a:t>Turn off appropriate utilities; Check for damage.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bg1"/>
                </a:solidFill>
                <a:latin typeface="Baskerville Old Face" pitchFamily="18" charset="0"/>
              </a:rPr>
              <a:t>Turn on the radio and listen for instructions on safety or recovery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bg1"/>
                </a:solidFill>
                <a:latin typeface="Baskerville Old Face" pitchFamily="18" charset="0"/>
              </a:rPr>
              <a:t>Use the telephone for emergencies only.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8000">
              <a:schemeClr val="accent1">
                <a:lumMod val="45000"/>
                <a:lumOff val="55000"/>
              </a:schemeClr>
            </a:gs>
            <a:gs pos="83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66800"/>
            <a:ext cx="868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500" dirty="0" smtClean="0">
                <a:latin typeface="Century" panose="02040604050505020304" pitchFamily="18" charset="0"/>
              </a:rPr>
              <a:t>Thank You!</a:t>
            </a:r>
            <a:endParaRPr lang="en-IN" sz="11500" dirty="0"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4196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by Harjot Singh </a:t>
            </a:r>
          </a:p>
          <a:p>
            <a:r>
              <a:rPr lang="en-I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Indraprastha</a:t>
            </a:r>
            <a:r>
              <a:rPr lang="en-IN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World School</a:t>
            </a:r>
            <a:endParaRPr lang="en-IN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977" y="0"/>
            <a:ext cx="927797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685800"/>
            <a:ext cx="3831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lgerian" pitchFamily="82" charset="0"/>
              </a:rPr>
              <a:t>contents</a:t>
            </a:r>
            <a:endParaRPr lang="en-US" sz="6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667080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Footlight MT Light" pitchFamily="18" charset="0"/>
              </a:rPr>
              <a:t>What is an earthquake?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Footlight MT Light" pitchFamily="18" charset="0"/>
              </a:rPr>
              <a:t>Causes of earthquakes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Footlight MT Light" pitchFamily="18" charset="0"/>
              </a:rPr>
              <a:t>Nepal 2015 Earthquake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Footlight MT Light" pitchFamily="18" charset="0"/>
              </a:rPr>
              <a:t>Preventions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ootlight MT Light" pitchFamily="18" charset="0"/>
              </a:rPr>
              <a:t>Before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ootlight MT Light" pitchFamily="18" charset="0"/>
              </a:rPr>
              <a:t>During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Footlight MT Light" pitchFamily="18" charset="0"/>
              </a:rPr>
              <a:t>After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Footlight MT Light" pitchFamily="18" charset="0"/>
              </a:rPr>
              <a:t>Earthquake distribution around the world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800"/>
            <a:ext cx="9144000" cy="690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981200"/>
            <a:ext cx="8077200" cy="4401205"/>
          </a:xfrm>
          <a:prstGeom prst="rect">
            <a:avLst/>
          </a:prstGeom>
          <a:blipFill dpi="0" rotWithShape="1">
            <a:blip r:embed="rId3" cstate="print">
              <a:alphaModFix amt="59000"/>
            </a:blip>
            <a:srcRect/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earthquake is a shaking of the ground caused by the sudden breaking and movement of large sections (tectonic plates) of the earth's rocky outermost crust. 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edges of the tectonic plates are marked by faults (or fractures). 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earthquakes occur along the fault lines when the plates slide past each other or collide against each other.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831" y="0"/>
            <a:ext cx="916983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221159"/>
            <a:ext cx="56076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Causes of earthquakes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434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main causes of earthquakes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Firstly,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can be linked to explosive volcanic eruptions;    they are in fact very common in areas of volcanic activity where they either proceed or accompany eruptions.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Secondly,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can be triggered by Tectonic activity associated with plate margins and faults. The majority of earthquakes world wide are of this type.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Earthquake - ho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990600"/>
            <a:ext cx="44196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6018" t="34101" r="39328" b="17943"/>
          <a:stretch/>
        </p:blipFill>
        <p:spPr bwMode="auto">
          <a:xfrm>
            <a:off x="-22185" y="-12539"/>
            <a:ext cx="9144000" cy="68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700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109" t="160" b="27587"/>
          <a:stretch/>
        </p:blipFill>
        <p:spPr>
          <a:xfrm>
            <a:off x="0" y="1585732"/>
            <a:ext cx="91440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Nepal Earthquake 2015</a:t>
            </a:r>
            <a:endParaRPr lang="en-IN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01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056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 rot="20849243">
            <a:off x="1065323" y="2630875"/>
            <a:ext cx="6995826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5400" dirty="0" smtClean="0">
                <a:blipFill>
                  <a:blip r:embed="rId4"/>
                  <a:tile tx="0" ty="0" sx="100000" sy="100000" flip="none" algn="tl"/>
                </a:blipFill>
                <a:latin typeface="Californian FB" pitchFamily="18" charset="0"/>
              </a:rPr>
              <a:t>Earthquake</a:t>
            </a:r>
            <a:r>
              <a:rPr lang="en-US" sz="5400" dirty="0" smtClean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5400" dirty="0" smtClean="0">
                <a:blipFill>
                  <a:blip r:embed="rId4"/>
                  <a:tile tx="0" ty="0" sx="100000" sy="100000" flip="none" algn="tl"/>
                </a:blipFill>
                <a:latin typeface="Californian FB" pitchFamily="18" charset="0"/>
              </a:rPr>
              <a:t>distribution</a:t>
            </a:r>
            <a:endParaRPr lang="en-US" sz="5400" dirty="0">
              <a:blipFill>
                <a:blip r:embed="rId4"/>
                <a:tile tx="0" ty="0" sx="100000" sy="100000" flip="none" algn="tl"/>
              </a:blipFill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234</Words>
  <Application>Microsoft Office PowerPoint</Application>
  <PresentationFormat>On-screen Show (4:3)</PresentationFormat>
  <Paragraphs>35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Siva</dc:creator>
  <cp:lastModifiedBy>admin</cp:lastModifiedBy>
  <cp:revision>96</cp:revision>
  <dcterms:created xsi:type="dcterms:W3CDTF">2015-03-31T11:54:21Z</dcterms:created>
  <dcterms:modified xsi:type="dcterms:W3CDTF">2016-05-17T08:01:17Z</dcterms:modified>
</cp:coreProperties>
</file>