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469AE-6206-4305-8686-406526BE22BC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DC56B-56CF-490F-B31D-9ADDD1EEE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6B-56CF-490F-B31D-9ADDD1EEEE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1DBCA-35DD-487D-8AF7-C18A3704AFE9}" type="datetimeFigureOut">
              <a:rPr lang="en-US" smtClean="0"/>
              <a:pPr/>
              <a:t>17/May/16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7BA7B-C421-431F-844E-7087FB47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95400"/>
            <a:ext cx="7086600" cy="230832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latin typeface="Bernard MT Condensed" pitchFamily="18" charset="0"/>
              </a:rPr>
              <a:t>ACTIVE VOLCANOES OF THE WORLD</a:t>
            </a:r>
            <a:endParaRPr lang="en-US" sz="7200" b="1" i="1" dirty="0">
              <a:latin typeface="Bernard MT Condense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4876800"/>
            <a:ext cx="6172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smtClean="0">
                <a:solidFill>
                  <a:srgbClr val="92D050"/>
                </a:solidFill>
                <a:latin typeface="Agency FB" pitchFamily="34" charset="0"/>
              </a:rPr>
              <a:t>Shivika</a:t>
            </a:r>
            <a:r>
              <a:rPr lang="en-US" sz="5400" b="1" dirty="0" smtClean="0">
                <a:solidFill>
                  <a:srgbClr val="92D050"/>
                </a:solidFill>
                <a:latin typeface="Agency FB" pitchFamily="34" charset="0"/>
              </a:rPr>
              <a:t> </a:t>
            </a:r>
            <a:r>
              <a:rPr lang="en-US" sz="5400" b="1" dirty="0" err="1" smtClean="0">
                <a:solidFill>
                  <a:srgbClr val="92D050"/>
                </a:solidFill>
                <a:latin typeface="Agency FB" pitchFamily="34" charset="0"/>
              </a:rPr>
              <a:t>Duggal</a:t>
            </a:r>
            <a:endParaRPr lang="en-US" sz="5400" b="1" dirty="0" smtClean="0">
              <a:solidFill>
                <a:srgbClr val="92D050"/>
              </a:solidFill>
              <a:latin typeface="Agency FB" pitchFamily="34" charset="0"/>
            </a:endParaRPr>
          </a:p>
          <a:p>
            <a:r>
              <a:rPr lang="en-US" sz="4800" b="1" dirty="0" smtClean="0">
                <a:solidFill>
                  <a:srgbClr val="92D050"/>
                </a:solidFill>
                <a:latin typeface="Agency FB" pitchFamily="34" charset="0"/>
              </a:rPr>
              <a:t>Indraprastha World School</a:t>
            </a:r>
            <a:endParaRPr lang="en-US" sz="4800" b="1" dirty="0">
              <a:solidFill>
                <a:srgbClr val="92D050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</a:t>
            </a:r>
            <a:r>
              <a:rPr lang="en-US" b="1" dirty="0" err="1" smtClean="0"/>
              <a:t>Taal</a:t>
            </a:r>
            <a:r>
              <a:rPr lang="en-US" b="1" dirty="0" smtClean="0"/>
              <a:t> Volcano, Philippines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9218" name="Picture 2" descr="C:\Documents and Settings\pincharge\Desktop\taal-volcan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91544"/>
            <a:ext cx="8077200" cy="4209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</a:t>
            </a:r>
            <a:r>
              <a:rPr lang="en-US" b="1" smtClean="0"/>
              <a:t>Mauna Loa, Hawaii</a:t>
            </a:r>
            <a:br>
              <a:rPr lang="en-US" b="1" smtClean="0"/>
            </a:br>
            <a:endParaRPr lang="en-US"/>
          </a:p>
        </p:txBody>
      </p:sp>
      <p:pic>
        <p:nvPicPr>
          <p:cNvPr id="1026" name="Picture 2" descr="C:\Users\pincharge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34370"/>
            <a:ext cx="7772400" cy="4314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Yellowstone Caldera, United States of America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8001000" cy="457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pincharge\Desktop\yellowstone-calder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8229599" cy="4624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Mt. Vesuvius, Italy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2050" name="Picture 2" descr="C:\Documents and Settings\pincharge\Desktop\vesuvi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Popocatépetl</a:t>
            </a:r>
            <a:r>
              <a:rPr lang="en-US" b="1" dirty="0" smtClean="0"/>
              <a:t>, Mexico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3074" name="Picture 2" descr="C:\Documents and Settings\pincharge\Desktop\popocatepet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Sakurajima</a:t>
            </a:r>
            <a:r>
              <a:rPr lang="en-US" b="1" dirty="0" smtClean="0"/>
              <a:t>, Japan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098" name="Picture 2" descr="C:\Documents and Settings\pincharge\Desktop\sakurajim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80772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Galeras</a:t>
            </a:r>
            <a:r>
              <a:rPr lang="en-US" b="1" dirty="0" smtClean="0"/>
              <a:t>, Columbia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5122" name="Picture 2" descr="C:\Documents and Settings\pincharge\Desktop\galera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6. Mt. </a:t>
            </a:r>
            <a:r>
              <a:rPr lang="en-US" b="1" dirty="0" err="1" smtClean="0"/>
              <a:t>Merapi</a:t>
            </a:r>
            <a:r>
              <a:rPr lang="en-US" b="1" dirty="0" smtClean="0"/>
              <a:t>, Indonesia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6146" name="Picture 2" descr="C:\Documents and Settings\pincharge\Desktop\merap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91544"/>
            <a:ext cx="8000999" cy="4437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7. Mt. </a:t>
            </a:r>
            <a:r>
              <a:rPr lang="en-US" b="1" dirty="0" err="1" smtClean="0"/>
              <a:t>Nyiragongo</a:t>
            </a:r>
            <a:r>
              <a:rPr lang="en-US" b="1" dirty="0" smtClean="0"/>
              <a:t>, Democratic Republic of Congo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7170" name="Picture 2" descr="C:\Documents and Settings\pincharge\Desktop\nyiragong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01069"/>
            <a:ext cx="7619999" cy="4352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8. Ulawun, Papua New Guinea</a:t>
            </a:r>
            <a:br>
              <a:rPr lang="fi-FI" b="1" dirty="0" smtClean="0"/>
            </a:br>
            <a:endParaRPr lang="en-US" dirty="0"/>
          </a:p>
        </p:txBody>
      </p:sp>
      <p:pic>
        <p:nvPicPr>
          <p:cNvPr id="8194" name="Picture 2" descr="C:\Documents and Settings\pincharge\Desktop\ulawu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8001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79</Words>
  <Application>Microsoft Office PowerPoint</Application>
  <PresentationFormat>On-screen Show (4:3)</PresentationFormat>
  <Paragraphs>15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1. Yellowstone Caldera, United States of America </vt:lpstr>
      <vt:lpstr>2. Mt. Vesuvius, Italy </vt:lpstr>
      <vt:lpstr>3. Popocatépetl, Mexico </vt:lpstr>
      <vt:lpstr>4. Sakurajima, Japan </vt:lpstr>
      <vt:lpstr>5. Galeras, Columbia </vt:lpstr>
      <vt:lpstr>6. Mt. Merapi, Indonesia </vt:lpstr>
      <vt:lpstr>7. Mt. Nyiragongo, Democratic Republic of Congo </vt:lpstr>
      <vt:lpstr>8. Ulawun, Papua New Guinea </vt:lpstr>
      <vt:lpstr>9. Taal Volcano, Philippines </vt:lpstr>
      <vt:lpstr>10. Mauna Loa, Hawaii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pincharge</dc:creator>
  <cp:lastModifiedBy>pincharge</cp:lastModifiedBy>
  <cp:revision>18</cp:revision>
  <dcterms:created xsi:type="dcterms:W3CDTF">2013-07-02T05:56:08Z</dcterms:created>
  <dcterms:modified xsi:type="dcterms:W3CDTF">2016-05-17T07:04:59Z</dcterms:modified>
</cp:coreProperties>
</file>