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62" r:id="rId2"/>
    <p:sldId id="267" r:id="rId3"/>
    <p:sldId id="270" r:id="rId4"/>
    <p:sldId id="271" r:id="rId5"/>
    <p:sldId id="274" r:id="rId6"/>
    <p:sldId id="275" r:id="rId7"/>
    <p:sldId id="272" r:id="rId8"/>
    <p:sldId id="282" r:id="rId9"/>
    <p:sldId id="285" r:id="rId10"/>
    <p:sldId id="290" r:id="rId11"/>
    <p:sldId id="293" r:id="rId12"/>
    <p:sldId id="294" r:id="rId13"/>
    <p:sldId id="295" r:id="rId14"/>
    <p:sldId id="299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AC722-90A3-4163-A5D5-D86C1E050EB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980319-6F7B-4DF7-8885-8C0F06DFA06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066B052-ECB8-4C8E-8A69-6C9E279D8ED2}" type="parTrans" cxnId="{B41D0B72-7F7A-42C5-AB93-CA5C8A062720}">
      <dgm:prSet/>
      <dgm:spPr/>
      <dgm:t>
        <a:bodyPr/>
        <a:lstStyle/>
        <a:p>
          <a:endParaRPr lang="en-US"/>
        </a:p>
      </dgm:t>
    </dgm:pt>
    <dgm:pt modelId="{9DFEDFAD-F86F-46D5-8102-A546D44A4897}" type="sibTrans" cxnId="{B41D0B72-7F7A-42C5-AB93-CA5C8A062720}">
      <dgm:prSet/>
      <dgm:spPr/>
      <dgm:t>
        <a:bodyPr/>
        <a:lstStyle/>
        <a:p>
          <a:endParaRPr lang="en-US"/>
        </a:p>
      </dgm:t>
    </dgm:pt>
    <dgm:pt modelId="{8A1D6326-A18A-4740-ACAA-0C1B7BA8A427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A510083-38C0-44C2-9B9B-970778DCBA08}" type="parTrans" cxnId="{43B7E0B7-75F6-4018-8094-8A3859E554A3}">
      <dgm:prSet/>
      <dgm:spPr/>
      <dgm:t>
        <a:bodyPr/>
        <a:lstStyle/>
        <a:p>
          <a:endParaRPr lang="en-US"/>
        </a:p>
      </dgm:t>
    </dgm:pt>
    <dgm:pt modelId="{FCBF02AA-B11B-4B0D-8C9C-37336CF09696}" type="sibTrans" cxnId="{43B7E0B7-75F6-4018-8094-8A3859E554A3}">
      <dgm:prSet/>
      <dgm:spPr/>
      <dgm:t>
        <a:bodyPr/>
        <a:lstStyle/>
        <a:p>
          <a:endParaRPr lang="en-US"/>
        </a:p>
      </dgm:t>
    </dgm:pt>
    <dgm:pt modelId="{4CD516F0-2EF2-4AB7-842E-9374B4615C08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FC1EF62-188A-430A-917C-743987F5F8A8}" type="parTrans" cxnId="{C8D795E0-319D-4A81-9D70-A2351D7BC7DE}">
      <dgm:prSet/>
      <dgm:spPr/>
      <dgm:t>
        <a:bodyPr/>
        <a:lstStyle/>
        <a:p>
          <a:endParaRPr lang="en-US"/>
        </a:p>
      </dgm:t>
    </dgm:pt>
    <dgm:pt modelId="{9B7058D1-C8D1-4686-B16C-7A0D5FE3B4CD}" type="sibTrans" cxnId="{C8D795E0-319D-4A81-9D70-A2351D7BC7DE}">
      <dgm:prSet/>
      <dgm:spPr/>
      <dgm:t>
        <a:bodyPr/>
        <a:lstStyle/>
        <a:p>
          <a:endParaRPr lang="en-US"/>
        </a:p>
      </dgm:t>
    </dgm:pt>
    <dgm:pt modelId="{BC66AB9E-F25E-46C0-8168-39CFEDB61457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92FCCF3-9AA1-426D-80A1-668F137C25CE}" type="parTrans" cxnId="{0F6319D9-AB9B-408D-9FDF-F83B04DBB61B}">
      <dgm:prSet/>
      <dgm:spPr/>
      <dgm:t>
        <a:bodyPr/>
        <a:lstStyle/>
        <a:p>
          <a:endParaRPr lang="en-US"/>
        </a:p>
      </dgm:t>
    </dgm:pt>
    <dgm:pt modelId="{7C8E0508-CC5A-4527-8AFC-93357D783C94}" type="sibTrans" cxnId="{0F6319D9-AB9B-408D-9FDF-F83B04DBB61B}">
      <dgm:prSet/>
      <dgm:spPr/>
      <dgm:t>
        <a:bodyPr/>
        <a:lstStyle/>
        <a:p>
          <a:endParaRPr lang="en-US"/>
        </a:p>
      </dgm:t>
    </dgm:pt>
    <dgm:pt modelId="{21C38280-4304-476D-A074-87FCA569D18A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BB307D3-5CC9-4489-9F0A-605DED406EEC}" type="parTrans" cxnId="{3A00BD4C-1C29-4285-8B42-E7E73CC3DE3E}">
      <dgm:prSet/>
      <dgm:spPr/>
      <dgm:t>
        <a:bodyPr/>
        <a:lstStyle/>
        <a:p>
          <a:endParaRPr lang="en-US"/>
        </a:p>
      </dgm:t>
    </dgm:pt>
    <dgm:pt modelId="{1D5484C4-A2EB-4481-B8A6-F089BB26C585}" type="sibTrans" cxnId="{3A00BD4C-1C29-4285-8B42-E7E73CC3DE3E}">
      <dgm:prSet/>
      <dgm:spPr/>
      <dgm:t>
        <a:bodyPr/>
        <a:lstStyle/>
        <a:p>
          <a:endParaRPr lang="en-US"/>
        </a:p>
      </dgm:t>
    </dgm:pt>
    <dgm:pt modelId="{67603FB6-9BC2-4504-9202-77A9CF1CD2EB}">
      <dgm:prSet phldrT="[Text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5D7B1DF-E7B9-447D-A01A-5B147F994AFC}" type="sibTrans" cxnId="{9E43C581-EAC2-43EC-A9BB-34A00F8576A9}">
      <dgm:prSet/>
      <dgm:spPr/>
      <dgm:t>
        <a:bodyPr/>
        <a:lstStyle/>
        <a:p>
          <a:endParaRPr lang="en-US"/>
        </a:p>
      </dgm:t>
    </dgm:pt>
    <dgm:pt modelId="{0E385D9C-290E-42C0-8C22-69462CB3C6B4}" type="parTrans" cxnId="{9E43C581-EAC2-43EC-A9BB-34A00F8576A9}">
      <dgm:prSet/>
      <dgm:spPr/>
      <dgm:t>
        <a:bodyPr/>
        <a:lstStyle/>
        <a:p>
          <a:endParaRPr lang="en-US"/>
        </a:p>
      </dgm:t>
    </dgm:pt>
    <dgm:pt modelId="{D952F48D-73C9-4C04-881B-4DDE03A07A6D}" type="pres">
      <dgm:prSet presAssocID="{CE1AC722-90A3-4163-A5D5-D86C1E050EB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776B22D-34F6-4AEF-9411-F858A811E8CA}" type="pres">
      <dgm:prSet presAssocID="{03980319-6F7B-4DF7-8885-8C0F06DFA066}" presName="compNode" presStyleCnt="0"/>
      <dgm:spPr/>
    </dgm:pt>
    <dgm:pt modelId="{CFA81540-A941-402B-83A8-30BEA795BBDC}" type="pres">
      <dgm:prSet presAssocID="{03980319-6F7B-4DF7-8885-8C0F06DFA066}" presName="dummyConnPt" presStyleCnt="0"/>
      <dgm:spPr/>
    </dgm:pt>
    <dgm:pt modelId="{BACA814F-BBC7-44FD-9E8E-888C03637AFA}" type="pres">
      <dgm:prSet presAssocID="{03980319-6F7B-4DF7-8885-8C0F06DFA066}" presName="node" presStyleLbl="node1" presStyleIdx="0" presStyleCnt="6" custScaleX="1832007" custScaleY="2000000" custLinFactX="-621002" custLinFactY="187101" custLinFactNeighborX="-70000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26866-7E12-458C-83EB-B9B4F35FD0DE}" type="pres">
      <dgm:prSet presAssocID="{9DFEDFAD-F86F-46D5-8102-A546D44A4897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BFE12FE4-2BFD-47E7-BE5F-FD5DC5A5885A}" type="pres">
      <dgm:prSet presAssocID="{67603FB6-9BC2-4504-9202-77A9CF1CD2EB}" presName="compNode" presStyleCnt="0"/>
      <dgm:spPr/>
    </dgm:pt>
    <dgm:pt modelId="{58E27416-B7EB-481A-A91F-CDB39D58CED7}" type="pres">
      <dgm:prSet presAssocID="{67603FB6-9BC2-4504-9202-77A9CF1CD2EB}" presName="dummyConnPt" presStyleCnt="0"/>
      <dgm:spPr/>
    </dgm:pt>
    <dgm:pt modelId="{4F4630D4-3729-4253-B8FD-C898FAC0E016}" type="pres">
      <dgm:prSet presAssocID="{67603FB6-9BC2-4504-9202-77A9CF1CD2EB}" presName="node" presStyleLbl="node1" presStyleIdx="1" presStyleCnt="6" custAng="0" custScaleX="1870430" custScaleY="2000000" custLinFactX="-600000" custLinFactY="651292" custLinFactNeighborX="-696060" custLinFactNeighborY="7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7A4D1-0CAA-407A-AC2F-05A819646957}" type="pres">
      <dgm:prSet presAssocID="{95D7B1DF-E7B9-447D-A01A-5B147F994AFC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BE884E61-28B7-49F4-9F98-FD160A1AD350}" type="pres">
      <dgm:prSet presAssocID="{8A1D6326-A18A-4740-ACAA-0C1B7BA8A427}" presName="compNode" presStyleCnt="0"/>
      <dgm:spPr/>
    </dgm:pt>
    <dgm:pt modelId="{18A76924-E306-486F-9DF9-078DD606D4F4}" type="pres">
      <dgm:prSet presAssocID="{8A1D6326-A18A-4740-ACAA-0C1B7BA8A427}" presName="dummyConnPt" presStyleCnt="0"/>
      <dgm:spPr/>
    </dgm:pt>
    <dgm:pt modelId="{FD0E2DFC-4FC5-4509-B7D8-19C40A8DD103}" type="pres">
      <dgm:prSet presAssocID="{8A1D6326-A18A-4740-ACAA-0C1B7BA8A427}" presName="node" presStyleLbl="node1" presStyleIdx="2" presStyleCnt="6" custAng="0" custScaleX="2000000" custScaleY="2000000" custLinFactX="500000" custLinFactY="-326705" custLinFactNeighborX="513713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64FB3-379F-485A-ADA3-898023D909E8}" type="pres">
      <dgm:prSet presAssocID="{FCBF02AA-B11B-4B0D-8C9C-37336CF09696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DD957757-1174-4BEA-87FD-DC6DFD6CE72C}" type="pres">
      <dgm:prSet presAssocID="{4CD516F0-2EF2-4AB7-842E-9374B4615C08}" presName="compNode" presStyleCnt="0"/>
      <dgm:spPr/>
    </dgm:pt>
    <dgm:pt modelId="{E8F7134B-1545-4290-A504-2FAB9B8E1AC7}" type="pres">
      <dgm:prSet presAssocID="{4CD516F0-2EF2-4AB7-842E-9374B4615C08}" presName="dummyConnPt" presStyleCnt="0"/>
      <dgm:spPr/>
    </dgm:pt>
    <dgm:pt modelId="{69219F5A-DD5D-4178-92DA-53FAA58FFE42}" type="pres">
      <dgm:prSet presAssocID="{4CD516F0-2EF2-4AB7-842E-9374B4615C08}" presName="node" presStyleLbl="node1" presStyleIdx="3" presStyleCnt="6" custScaleX="1937597" custScaleY="2000000" custLinFactX="-468151" custLinFactY="-1800000" custLinFactNeighborX="-500000" custLinFactNeighborY="-1824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AC839-1C9B-42C5-BB00-8A8EB33E5CF4}" type="pres">
      <dgm:prSet presAssocID="{9B7058D1-C8D1-4686-B16C-7A0D5FE3B4CD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AF6FAE75-FE04-49C5-9851-4CA172A0773A}" type="pres">
      <dgm:prSet presAssocID="{BC66AB9E-F25E-46C0-8168-39CFEDB61457}" presName="compNode" presStyleCnt="0"/>
      <dgm:spPr/>
    </dgm:pt>
    <dgm:pt modelId="{294C737B-CD99-457C-8DC5-5A99E4441EE0}" type="pres">
      <dgm:prSet presAssocID="{BC66AB9E-F25E-46C0-8168-39CFEDB61457}" presName="dummyConnPt" presStyleCnt="0"/>
      <dgm:spPr/>
    </dgm:pt>
    <dgm:pt modelId="{EAE48AE9-29B4-47AD-8B2B-90E39D519339}" type="pres">
      <dgm:prSet presAssocID="{BC66AB9E-F25E-46C0-8168-39CFEDB61457}" presName="node" presStyleLbl="node1" presStyleIdx="4" presStyleCnt="6" custScaleX="1594633" custScaleY="2000000" custLinFactX="500000" custLinFactY="-800000" custLinFactNeighborX="592079" custLinFactNeighborY="-884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0CC4E-3B92-4603-8E46-726BB2F7A246}" type="pres">
      <dgm:prSet presAssocID="{7C8E0508-CC5A-4527-8AFC-93357D783C94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0AD12FDE-4D26-4D5A-877F-81C7B4D266A5}" type="pres">
      <dgm:prSet presAssocID="{21C38280-4304-476D-A074-87FCA569D18A}" presName="compNode" presStyleCnt="0"/>
      <dgm:spPr/>
    </dgm:pt>
    <dgm:pt modelId="{6AB3140D-99E3-4F69-BE73-A6C50FA86B9D}" type="pres">
      <dgm:prSet presAssocID="{21C38280-4304-476D-A074-87FCA569D18A}" presName="dummyConnPt" presStyleCnt="0"/>
      <dgm:spPr/>
    </dgm:pt>
    <dgm:pt modelId="{F54DC05E-22DE-449A-BB24-B6F88FD08624}" type="pres">
      <dgm:prSet presAssocID="{21C38280-4304-476D-A074-87FCA569D18A}" presName="node" presStyleLbl="node1" presStyleIdx="5" presStyleCnt="6" custScaleX="1802112" custScaleY="2000000" custLinFactX="550609" custLinFactY="1600000" custLinFactNeighborX="600000" custLinFactNeighborY="1638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C985AF-DB6A-4E1C-B9B2-F4BC070C41FC}" type="presOf" srcId="{FCBF02AA-B11B-4B0D-8C9C-37336CF09696}" destId="{68F64FB3-379F-485A-ADA3-898023D909E8}" srcOrd="0" destOrd="0" presId="urn:microsoft.com/office/officeart/2005/8/layout/bProcess4"/>
    <dgm:cxn modelId="{A9FBDD50-31D1-4775-BDD0-A2AF4E2F99E9}" type="presOf" srcId="{4CD516F0-2EF2-4AB7-842E-9374B4615C08}" destId="{69219F5A-DD5D-4178-92DA-53FAA58FFE42}" srcOrd="0" destOrd="0" presId="urn:microsoft.com/office/officeart/2005/8/layout/bProcess4"/>
    <dgm:cxn modelId="{05287A73-2FBB-4DFE-A5F5-9BF93A4DED3D}" type="presOf" srcId="{03980319-6F7B-4DF7-8885-8C0F06DFA066}" destId="{BACA814F-BBC7-44FD-9E8E-888C03637AFA}" srcOrd="0" destOrd="0" presId="urn:microsoft.com/office/officeart/2005/8/layout/bProcess4"/>
    <dgm:cxn modelId="{8E794E19-0CFB-4C3D-BE42-2924717920E4}" type="presOf" srcId="{BC66AB9E-F25E-46C0-8168-39CFEDB61457}" destId="{EAE48AE9-29B4-47AD-8B2B-90E39D519339}" srcOrd="0" destOrd="0" presId="urn:microsoft.com/office/officeart/2005/8/layout/bProcess4"/>
    <dgm:cxn modelId="{8BFFC4D5-3F2F-4728-B120-C3DA6A5AD522}" type="presOf" srcId="{7C8E0508-CC5A-4527-8AFC-93357D783C94}" destId="{B4F0CC4E-3B92-4603-8E46-726BB2F7A246}" srcOrd="0" destOrd="0" presId="urn:microsoft.com/office/officeart/2005/8/layout/bProcess4"/>
    <dgm:cxn modelId="{C8D795E0-319D-4A81-9D70-A2351D7BC7DE}" srcId="{CE1AC722-90A3-4163-A5D5-D86C1E050EB0}" destId="{4CD516F0-2EF2-4AB7-842E-9374B4615C08}" srcOrd="3" destOrd="0" parTransId="{3FC1EF62-188A-430A-917C-743987F5F8A8}" sibTransId="{9B7058D1-C8D1-4686-B16C-7A0D5FE3B4CD}"/>
    <dgm:cxn modelId="{8FF04CBA-424C-4933-927A-7F320E9EC0AC}" type="presOf" srcId="{95D7B1DF-E7B9-447D-A01A-5B147F994AFC}" destId="{7007A4D1-0CAA-407A-AC2F-05A819646957}" srcOrd="0" destOrd="0" presId="urn:microsoft.com/office/officeart/2005/8/layout/bProcess4"/>
    <dgm:cxn modelId="{9E43C581-EAC2-43EC-A9BB-34A00F8576A9}" srcId="{CE1AC722-90A3-4163-A5D5-D86C1E050EB0}" destId="{67603FB6-9BC2-4504-9202-77A9CF1CD2EB}" srcOrd="1" destOrd="0" parTransId="{0E385D9C-290E-42C0-8C22-69462CB3C6B4}" sibTransId="{95D7B1DF-E7B9-447D-A01A-5B147F994AFC}"/>
    <dgm:cxn modelId="{860E7774-DD5B-448E-98A4-7337C64325DC}" type="presOf" srcId="{9B7058D1-C8D1-4686-B16C-7A0D5FE3B4CD}" destId="{5ECAC839-1C9B-42C5-BB00-8A8EB33E5CF4}" srcOrd="0" destOrd="0" presId="urn:microsoft.com/office/officeart/2005/8/layout/bProcess4"/>
    <dgm:cxn modelId="{1E73919E-8A23-4B09-8794-976691984816}" type="presOf" srcId="{9DFEDFAD-F86F-46D5-8102-A546D44A4897}" destId="{3EE26866-7E12-458C-83EB-B9B4F35FD0DE}" srcOrd="0" destOrd="0" presId="urn:microsoft.com/office/officeart/2005/8/layout/bProcess4"/>
    <dgm:cxn modelId="{B41D0B72-7F7A-42C5-AB93-CA5C8A062720}" srcId="{CE1AC722-90A3-4163-A5D5-D86C1E050EB0}" destId="{03980319-6F7B-4DF7-8885-8C0F06DFA066}" srcOrd="0" destOrd="0" parTransId="{0066B052-ECB8-4C8E-8A69-6C9E279D8ED2}" sibTransId="{9DFEDFAD-F86F-46D5-8102-A546D44A4897}"/>
    <dgm:cxn modelId="{3A89335B-54E3-4CCE-BB52-DE7FE506E4F3}" type="presOf" srcId="{8A1D6326-A18A-4740-ACAA-0C1B7BA8A427}" destId="{FD0E2DFC-4FC5-4509-B7D8-19C40A8DD103}" srcOrd="0" destOrd="0" presId="urn:microsoft.com/office/officeart/2005/8/layout/bProcess4"/>
    <dgm:cxn modelId="{3A00BD4C-1C29-4285-8B42-E7E73CC3DE3E}" srcId="{CE1AC722-90A3-4163-A5D5-D86C1E050EB0}" destId="{21C38280-4304-476D-A074-87FCA569D18A}" srcOrd="5" destOrd="0" parTransId="{ABB307D3-5CC9-4489-9F0A-605DED406EEC}" sibTransId="{1D5484C4-A2EB-4481-B8A6-F089BB26C585}"/>
    <dgm:cxn modelId="{43B7E0B7-75F6-4018-8094-8A3859E554A3}" srcId="{CE1AC722-90A3-4163-A5D5-D86C1E050EB0}" destId="{8A1D6326-A18A-4740-ACAA-0C1B7BA8A427}" srcOrd="2" destOrd="0" parTransId="{6A510083-38C0-44C2-9B9B-970778DCBA08}" sibTransId="{FCBF02AA-B11B-4B0D-8C9C-37336CF09696}"/>
    <dgm:cxn modelId="{34426AB9-4BB3-448A-A6C5-6D8AC5DDD725}" type="presOf" srcId="{67603FB6-9BC2-4504-9202-77A9CF1CD2EB}" destId="{4F4630D4-3729-4253-B8FD-C898FAC0E016}" srcOrd="0" destOrd="0" presId="urn:microsoft.com/office/officeart/2005/8/layout/bProcess4"/>
    <dgm:cxn modelId="{29F3DBE4-2EC4-4834-8A3B-296835885598}" type="presOf" srcId="{21C38280-4304-476D-A074-87FCA569D18A}" destId="{F54DC05E-22DE-449A-BB24-B6F88FD08624}" srcOrd="0" destOrd="0" presId="urn:microsoft.com/office/officeart/2005/8/layout/bProcess4"/>
    <dgm:cxn modelId="{0F6319D9-AB9B-408D-9FDF-F83B04DBB61B}" srcId="{CE1AC722-90A3-4163-A5D5-D86C1E050EB0}" destId="{BC66AB9E-F25E-46C0-8168-39CFEDB61457}" srcOrd="4" destOrd="0" parTransId="{792FCCF3-9AA1-426D-80A1-668F137C25CE}" sibTransId="{7C8E0508-CC5A-4527-8AFC-93357D783C94}"/>
    <dgm:cxn modelId="{FC4CB830-7F38-417E-9F33-D065CB998076}" type="presOf" srcId="{CE1AC722-90A3-4163-A5D5-D86C1E050EB0}" destId="{D952F48D-73C9-4C04-881B-4DDE03A07A6D}" srcOrd="0" destOrd="0" presId="urn:microsoft.com/office/officeart/2005/8/layout/bProcess4"/>
    <dgm:cxn modelId="{0F606EAE-09F7-499D-9A01-D68A801E9B72}" type="presParOf" srcId="{D952F48D-73C9-4C04-881B-4DDE03A07A6D}" destId="{B776B22D-34F6-4AEF-9411-F858A811E8CA}" srcOrd="0" destOrd="0" presId="urn:microsoft.com/office/officeart/2005/8/layout/bProcess4"/>
    <dgm:cxn modelId="{0BC9938F-79D4-4146-8BDC-786CBD082910}" type="presParOf" srcId="{B776B22D-34F6-4AEF-9411-F858A811E8CA}" destId="{CFA81540-A941-402B-83A8-30BEA795BBDC}" srcOrd="0" destOrd="0" presId="urn:microsoft.com/office/officeart/2005/8/layout/bProcess4"/>
    <dgm:cxn modelId="{350C8278-FE92-4078-904E-82176BB34894}" type="presParOf" srcId="{B776B22D-34F6-4AEF-9411-F858A811E8CA}" destId="{BACA814F-BBC7-44FD-9E8E-888C03637AFA}" srcOrd="1" destOrd="0" presId="urn:microsoft.com/office/officeart/2005/8/layout/bProcess4"/>
    <dgm:cxn modelId="{91BFE161-8A11-493A-B4E3-9C10B6BDC430}" type="presParOf" srcId="{D952F48D-73C9-4C04-881B-4DDE03A07A6D}" destId="{3EE26866-7E12-458C-83EB-B9B4F35FD0DE}" srcOrd="1" destOrd="0" presId="urn:microsoft.com/office/officeart/2005/8/layout/bProcess4"/>
    <dgm:cxn modelId="{B355496A-7B21-474E-8543-31BA23E0C5C1}" type="presParOf" srcId="{D952F48D-73C9-4C04-881B-4DDE03A07A6D}" destId="{BFE12FE4-2BFD-47E7-BE5F-FD5DC5A5885A}" srcOrd="2" destOrd="0" presId="urn:microsoft.com/office/officeart/2005/8/layout/bProcess4"/>
    <dgm:cxn modelId="{8CA29458-17B7-4016-B219-72313EDE651E}" type="presParOf" srcId="{BFE12FE4-2BFD-47E7-BE5F-FD5DC5A5885A}" destId="{58E27416-B7EB-481A-A91F-CDB39D58CED7}" srcOrd="0" destOrd="0" presId="urn:microsoft.com/office/officeart/2005/8/layout/bProcess4"/>
    <dgm:cxn modelId="{F2A7C3B9-BDF0-454F-BB9D-40A8A4E87941}" type="presParOf" srcId="{BFE12FE4-2BFD-47E7-BE5F-FD5DC5A5885A}" destId="{4F4630D4-3729-4253-B8FD-C898FAC0E016}" srcOrd="1" destOrd="0" presId="urn:microsoft.com/office/officeart/2005/8/layout/bProcess4"/>
    <dgm:cxn modelId="{F8FE4CE0-DF98-4FCA-A466-00908A7C7B99}" type="presParOf" srcId="{D952F48D-73C9-4C04-881B-4DDE03A07A6D}" destId="{7007A4D1-0CAA-407A-AC2F-05A819646957}" srcOrd="3" destOrd="0" presId="urn:microsoft.com/office/officeart/2005/8/layout/bProcess4"/>
    <dgm:cxn modelId="{0DCD58EB-240F-4831-9DA7-0DAEFFF6077A}" type="presParOf" srcId="{D952F48D-73C9-4C04-881B-4DDE03A07A6D}" destId="{BE884E61-28B7-49F4-9F98-FD160A1AD350}" srcOrd="4" destOrd="0" presId="urn:microsoft.com/office/officeart/2005/8/layout/bProcess4"/>
    <dgm:cxn modelId="{0880F50B-5578-4F51-9FA1-AB1BAD0E97CA}" type="presParOf" srcId="{BE884E61-28B7-49F4-9F98-FD160A1AD350}" destId="{18A76924-E306-486F-9DF9-078DD606D4F4}" srcOrd="0" destOrd="0" presId="urn:microsoft.com/office/officeart/2005/8/layout/bProcess4"/>
    <dgm:cxn modelId="{F89E3EE3-7AD0-445D-9D00-35DE1A913848}" type="presParOf" srcId="{BE884E61-28B7-49F4-9F98-FD160A1AD350}" destId="{FD0E2DFC-4FC5-4509-B7D8-19C40A8DD103}" srcOrd="1" destOrd="0" presId="urn:microsoft.com/office/officeart/2005/8/layout/bProcess4"/>
    <dgm:cxn modelId="{2BF970B8-039E-41BC-B0EE-40565012184C}" type="presParOf" srcId="{D952F48D-73C9-4C04-881B-4DDE03A07A6D}" destId="{68F64FB3-379F-485A-ADA3-898023D909E8}" srcOrd="5" destOrd="0" presId="urn:microsoft.com/office/officeart/2005/8/layout/bProcess4"/>
    <dgm:cxn modelId="{4FFB8D26-45E4-418F-B138-139FAD9CB3F3}" type="presParOf" srcId="{D952F48D-73C9-4C04-881B-4DDE03A07A6D}" destId="{DD957757-1174-4BEA-87FD-DC6DFD6CE72C}" srcOrd="6" destOrd="0" presId="urn:microsoft.com/office/officeart/2005/8/layout/bProcess4"/>
    <dgm:cxn modelId="{56E15560-7F0D-444C-A509-0B9C65157396}" type="presParOf" srcId="{DD957757-1174-4BEA-87FD-DC6DFD6CE72C}" destId="{E8F7134B-1545-4290-A504-2FAB9B8E1AC7}" srcOrd="0" destOrd="0" presId="urn:microsoft.com/office/officeart/2005/8/layout/bProcess4"/>
    <dgm:cxn modelId="{ECF5F55D-37B4-4831-9D97-3A14BFB8E689}" type="presParOf" srcId="{DD957757-1174-4BEA-87FD-DC6DFD6CE72C}" destId="{69219F5A-DD5D-4178-92DA-53FAA58FFE42}" srcOrd="1" destOrd="0" presId="urn:microsoft.com/office/officeart/2005/8/layout/bProcess4"/>
    <dgm:cxn modelId="{B4C10701-9AF8-4AB8-8DED-99E0BF9FF1C6}" type="presParOf" srcId="{D952F48D-73C9-4C04-881B-4DDE03A07A6D}" destId="{5ECAC839-1C9B-42C5-BB00-8A8EB33E5CF4}" srcOrd="7" destOrd="0" presId="urn:microsoft.com/office/officeart/2005/8/layout/bProcess4"/>
    <dgm:cxn modelId="{DF4E2EDC-E76D-4A7E-B94F-E127B6A7B4E8}" type="presParOf" srcId="{D952F48D-73C9-4C04-881B-4DDE03A07A6D}" destId="{AF6FAE75-FE04-49C5-9851-4CA172A0773A}" srcOrd="8" destOrd="0" presId="urn:microsoft.com/office/officeart/2005/8/layout/bProcess4"/>
    <dgm:cxn modelId="{423C84DB-7B69-436F-8A9E-E8C6FA0DE841}" type="presParOf" srcId="{AF6FAE75-FE04-49C5-9851-4CA172A0773A}" destId="{294C737B-CD99-457C-8DC5-5A99E4441EE0}" srcOrd="0" destOrd="0" presId="urn:microsoft.com/office/officeart/2005/8/layout/bProcess4"/>
    <dgm:cxn modelId="{D7631D62-F356-4FF0-911D-2CF884642269}" type="presParOf" srcId="{AF6FAE75-FE04-49C5-9851-4CA172A0773A}" destId="{EAE48AE9-29B4-47AD-8B2B-90E39D519339}" srcOrd="1" destOrd="0" presId="urn:microsoft.com/office/officeart/2005/8/layout/bProcess4"/>
    <dgm:cxn modelId="{4C28B105-8AB1-43AB-BACA-07E630C91BAD}" type="presParOf" srcId="{D952F48D-73C9-4C04-881B-4DDE03A07A6D}" destId="{B4F0CC4E-3B92-4603-8E46-726BB2F7A246}" srcOrd="9" destOrd="0" presId="urn:microsoft.com/office/officeart/2005/8/layout/bProcess4"/>
    <dgm:cxn modelId="{F4C6162F-9E18-4198-BB9E-35A69AEAB35E}" type="presParOf" srcId="{D952F48D-73C9-4C04-881B-4DDE03A07A6D}" destId="{0AD12FDE-4D26-4D5A-877F-81C7B4D266A5}" srcOrd="10" destOrd="0" presId="urn:microsoft.com/office/officeart/2005/8/layout/bProcess4"/>
    <dgm:cxn modelId="{009E44CC-CD3B-4C3F-9FCA-28316C92FDC1}" type="presParOf" srcId="{0AD12FDE-4D26-4D5A-877F-81C7B4D266A5}" destId="{6AB3140D-99E3-4F69-BE73-A6C50FA86B9D}" srcOrd="0" destOrd="0" presId="urn:microsoft.com/office/officeart/2005/8/layout/bProcess4"/>
    <dgm:cxn modelId="{2FF2A39E-9A34-4627-9A90-ED840472067D}" type="presParOf" srcId="{0AD12FDE-4D26-4D5A-877F-81C7B4D266A5}" destId="{F54DC05E-22DE-449A-BB24-B6F88FD08624}" srcOrd="1" destOrd="0" presId="urn:microsoft.com/office/officeart/2005/8/layout/b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1985C9-68D2-4E16-A966-4FEC199BAB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689A7C-4BDE-4A57-82B5-EE59A65E74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EC8A57-0DFA-43C1-9DF8-9612342230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4F06-DE71-424E-8AC7-F062E0DA2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1DD81-836F-4AF8-A7FF-E5983691D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234709-8585-4CE1-9CFE-A32259CCCA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1A571D-D5C2-43CE-8072-4ED48A9292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A14BF7-DCA7-496A-A22C-8CF77DC27A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E5A574-855D-416E-AE4C-427CD62DAC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D00ACB-9DA4-4421-844F-C9AD106E7D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B99AFF-7BA5-48F0-B91D-C8B8069202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00A0C1-A8C1-4EA7-B2B2-FBA18BBAE2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2523E54E-0013-4CBD-B9CF-CD9A296616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1B5A977-E4A5-44E0-BC3D-9548722D7A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owing_(social)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09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nard MT Condensed" pitchFamily="18" charset="0"/>
              </a:rPr>
              <a:t>         INDIAN TRADITION AND CULTURE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133600"/>
            <a:ext cx="6400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NAMASTE TO ALL!</a:t>
            </a:r>
          </a:p>
        </p:txBody>
      </p:sp>
      <p:pic>
        <p:nvPicPr>
          <p:cNvPr id="5" name="Picture 7" descr="namas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43600" y="2590800"/>
            <a:ext cx="2362200" cy="3581400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2971800"/>
            <a:ext cx="4267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Namaḥ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to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3" tooltip="Bowing (social)"/>
              </a:rPr>
              <a:t>bow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"to you."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namo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"let there be a salutation to you”</a:t>
            </a:r>
          </a:p>
        </p:txBody>
      </p:sp>
    </p:spTree>
  </p:cSld>
  <p:clrMapOvr>
    <a:masterClrMapping/>
  </p:clrMapOvr>
  <p:transition advTm="364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524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Dresses of India</a:t>
            </a:r>
          </a:p>
        </p:txBody>
      </p:sp>
      <p:pic>
        <p:nvPicPr>
          <p:cNvPr id="3" name="Picture 6" descr="ImageLoader?IMAGE=p03930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21621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Women in their Traditional Attire, Celebrating Onam, Ker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19200"/>
            <a:ext cx="2381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passdres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219200"/>
            <a:ext cx="2438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BD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724400"/>
            <a:ext cx="449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77000" y="4038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/>
              <a:t>         Maharashtra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64770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/>
              <a:t>                   Andhra Pradesh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63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/>
              <a:t>             Kerala</a:t>
            </a:r>
            <a:endParaRPr lang="en-US" dirty="0"/>
          </a:p>
        </p:txBody>
      </p:sp>
    </p:spTree>
  </p:cSld>
  <p:clrMapOvr>
    <a:masterClrMapping/>
  </p:clrMapOvr>
  <p:transition advTm="514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12763"/>
            <a:ext cx="8458200" cy="477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1507" name="Picture 5" descr="cul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1771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girlside.jpg (169433 byt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86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jew6.jpg (22641 byt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200400"/>
            <a:ext cx="2286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3" descr="Women adorned with exquisite Kashmiri Jewellery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962400"/>
            <a:ext cx="22955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14"/>
          <p:cNvSpPr txBox="1">
            <a:spLocks noChangeArrowheads="1"/>
          </p:cNvSpPr>
          <p:nvPr/>
        </p:nvSpPr>
        <p:spPr bwMode="auto">
          <a:xfrm>
            <a:off x="685800" y="3505200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Dresses up in Punjab</a:t>
            </a:r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Kashmiri dress</a:t>
            </a:r>
          </a:p>
        </p:txBody>
      </p:sp>
      <p:sp>
        <p:nvSpPr>
          <p:cNvPr id="21513" name="Text Box 16"/>
          <p:cNvSpPr txBox="1">
            <a:spLocks noChangeArrowheads="1"/>
          </p:cNvSpPr>
          <p:nvPr/>
        </p:nvSpPr>
        <p:spPr bwMode="auto">
          <a:xfrm>
            <a:off x="3276600" y="5638800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/>
              <a:t>          Kashmiri </a:t>
            </a:r>
            <a:r>
              <a:rPr lang="en-US" dirty="0"/>
              <a:t>dress</a:t>
            </a:r>
          </a:p>
        </p:txBody>
      </p:sp>
      <p:sp>
        <p:nvSpPr>
          <p:cNvPr id="21514" name="Text Box 17"/>
          <p:cNvSpPr txBox="1">
            <a:spLocks noChangeArrowheads="1"/>
          </p:cNvSpPr>
          <p:nvPr/>
        </p:nvSpPr>
        <p:spPr bwMode="auto">
          <a:xfrm>
            <a:off x="6248400" y="26670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Rajasthan dress</a:t>
            </a:r>
          </a:p>
        </p:txBody>
      </p:sp>
      <p:sp>
        <p:nvSpPr>
          <p:cNvPr id="21515" name="Text Box 18"/>
          <p:cNvSpPr txBox="1">
            <a:spLocks noChangeArrowheads="1"/>
          </p:cNvSpPr>
          <p:nvPr/>
        </p:nvSpPr>
        <p:spPr bwMode="auto">
          <a:xfrm>
            <a:off x="5715000" y="5562600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/>
              <a:t>                        Rajasthan </a:t>
            </a:r>
            <a:r>
              <a:rPr lang="en-US" dirty="0"/>
              <a:t>jewelry</a:t>
            </a:r>
          </a:p>
        </p:txBody>
      </p:sp>
      <p:pic>
        <p:nvPicPr>
          <p:cNvPr id="21516" name="Picture 20" descr="Costumes and Dresses of Rajasth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7244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2" descr="Jammu and Kashmi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609600"/>
            <a:ext cx="2057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5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       Dresses </a:t>
            </a:r>
            <a:r>
              <a:rPr lang="en-US" dirty="0">
                <a:solidFill>
                  <a:srgbClr val="FFFF00"/>
                </a:solidFill>
              </a:rPr>
              <a:t>for men </a:t>
            </a:r>
          </a:p>
        </p:txBody>
      </p:sp>
      <p:pic>
        <p:nvPicPr>
          <p:cNvPr id="4" name="Picture 5" descr="dressduo.gif (29427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7620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Gujjars of J&amp;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0386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3657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Rajasthan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6553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Kashmiri dress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64770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Dress from Punjab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581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657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4034" name="Picture 2" descr="Image result for bengali d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038600"/>
            <a:ext cx="2438400" cy="2514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10000" y="6477000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r>
              <a:rPr lang="en-US" dirty="0" err="1" smtClean="0"/>
              <a:t>Bangali</a:t>
            </a:r>
            <a:endParaRPr lang="en-US" dirty="0"/>
          </a:p>
        </p:txBody>
      </p:sp>
      <p:pic>
        <p:nvPicPr>
          <p:cNvPr id="44036" name="Picture 4" descr="Image result for madrasi dressing sty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V="1">
            <a:off x="3200400" y="914400"/>
            <a:ext cx="2667000" cy="27432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886200" y="3581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Madrasi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4054" name="Picture 22" descr="Image result for punjabi dress in me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4038600"/>
            <a:ext cx="2514600" cy="2505076"/>
          </a:xfrm>
          <a:prstGeom prst="rect">
            <a:avLst/>
          </a:prstGeom>
          <a:noFill/>
        </p:spPr>
      </p:pic>
    </p:spTree>
  </p:cSld>
  <p:clrMapOvr>
    <a:masterClrMapping/>
  </p:clrMapOvr>
  <p:transition advTm="431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-152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Folk Dances In India</a:t>
            </a:r>
            <a:endParaRPr lang="en-US" sz="4000" dirty="0"/>
          </a:p>
        </p:txBody>
      </p:sp>
      <p:pic>
        <p:nvPicPr>
          <p:cNvPr id="43010" name="Picture 2" descr="Image result for folk dances in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14600"/>
            <a:ext cx="2667000" cy="1905000"/>
          </a:xfrm>
          <a:prstGeom prst="rect">
            <a:avLst/>
          </a:prstGeom>
          <a:noFill/>
        </p:spPr>
      </p:pic>
      <p:pic>
        <p:nvPicPr>
          <p:cNvPr id="43012" name="Picture 4" descr="Image result for folk dances in in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95800"/>
            <a:ext cx="2819400" cy="2209800"/>
          </a:xfrm>
          <a:prstGeom prst="rect">
            <a:avLst/>
          </a:prstGeom>
          <a:noFill/>
        </p:spPr>
      </p:pic>
      <p:pic>
        <p:nvPicPr>
          <p:cNvPr id="43014" name="Picture 6" descr="Image result for folk dances in in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362200"/>
            <a:ext cx="2362200" cy="2133600"/>
          </a:xfrm>
          <a:prstGeom prst="rect">
            <a:avLst/>
          </a:prstGeom>
          <a:noFill/>
        </p:spPr>
      </p:pic>
      <p:sp>
        <p:nvSpPr>
          <p:cNvPr id="43016" name="AutoShape 8" descr="Image result for folk dances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AutoShape 10" descr="Image result for folk dances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AutoShape 12" descr="Image result for folk dances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AutoShape 14" descr="Image result for folk dances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AutoShape 16" descr="Image result for folk dances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AutoShape 18" descr="Image result for folk dances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AutoShape 20" descr="Image result for folk dances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0" name="AutoShape 22" descr="Image result for folk dances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2" name="AutoShape 24" descr="Image result for folk dances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4" name="AutoShape 26" descr="Image result for folk dances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6" name="AutoShape 28" descr="Image result for folk dances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8" name="AutoShape 30" descr="Image result for folk dances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0" name="AutoShape 32" descr="Image result for folk dances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42" name="Picture 34" descr="http://www.indianetzone.com/photos_gallery/69/2_Garba_Folk_Dan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33400"/>
            <a:ext cx="2657475" cy="1943101"/>
          </a:xfrm>
          <a:prstGeom prst="rect">
            <a:avLst/>
          </a:prstGeom>
          <a:noFill/>
        </p:spPr>
      </p:pic>
      <p:pic>
        <p:nvPicPr>
          <p:cNvPr id="43044" name="Picture 36" descr="http://www.indianetzone.com/photos_gallery/52/Raslila__Indian_Folk_Dan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381000"/>
            <a:ext cx="3352800" cy="4038600"/>
          </a:xfrm>
          <a:prstGeom prst="rect">
            <a:avLst/>
          </a:prstGeom>
          <a:noFill/>
        </p:spPr>
      </p:pic>
      <p:pic>
        <p:nvPicPr>
          <p:cNvPr id="43046" name="Picture 38" descr="http://www.indianetzone.com/photos_gallery/69/3_Kummi_Folk_Danc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381000"/>
            <a:ext cx="2505075" cy="1905000"/>
          </a:xfrm>
          <a:prstGeom prst="rect">
            <a:avLst/>
          </a:prstGeom>
          <a:noFill/>
        </p:spPr>
      </p:pic>
      <p:pic>
        <p:nvPicPr>
          <p:cNvPr id="43048" name="Picture 40" descr="http://www.indianmirror.com/dance/images/bhangra-top-im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4495800"/>
            <a:ext cx="5791200" cy="2362200"/>
          </a:xfrm>
          <a:prstGeom prst="rect">
            <a:avLst/>
          </a:prstGeom>
          <a:noFill/>
        </p:spPr>
      </p:pic>
    </p:spTree>
  </p:cSld>
  <p:clrMapOvr>
    <a:masterClrMapping/>
  </p:clrMapOvr>
  <p:transition advTm="565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     INDIAN CUISINES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lipArt Placeholder 4"/>
          <p:cNvGraphicFramePr>
            <a:graphicFrameLocks noGrp="1"/>
          </p:cNvGraphicFramePr>
          <p:nvPr>
            <p:ph type="clipArt" sz="half" idx="4294967295"/>
          </p:nvPr>
        </p:nvGraphicFramePr>
        <p:xfrm>
          <a:off x="0" y="13716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264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pt for thanks slid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1264"/>
            <a:ext cx="8839200" cy="6856736"/>
          </a:xfrm>
          <a:prstGeom prst="rect">
            <a:avLst/>
          </a:prstGeom>
          <a:noFill/>
        </p:spPr>
      </p:pic>
      <p:pic>
        <p:nvPicPr>
          <p:cNvPr id="1028" name="Picture 4" descr="Image result for ppt for thanks 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4953000" cy="1847851"/>
          </a:xfrm>
          <a:prstGeom prst="rect">
            <a:avLst/>
          </a:prstGeom>
          <a:noFill/>
        </p:spPr>
      </p:pic>
      <p:pic>
        <p:nvPicPr>
          <p:cNvPr id="1030" name="Picture 6" descr="Image result for ppt for thanks slide"/>
          <p:cNvPicPr>
            <a:picLocks noChangeAspect="1" noChangeArrowheads="1"/>
          </p:cNvPicPr>
          <p:nvPr/>
        </p:nvPicPr>
        <p:blipFill>
          <a:blip r:embed="rId2">
            <a:lum contrast="68000"/>
          </a:blip>
          <a:srcRect/>
          <a:stretch>
            <a:fillRect/>
          </a:stretch>
        </p:blipFill>
        <p:spPr bwMode="auto">
          <a:xfrm>
            <a:off x="990600" y="4343400"/>
            <a:ext cx="8153400" cy="1847851"/>
          </a:xfrm>
          <a:prstGeom prst="rect">
            <a:avLst/>
          </a:prstGeom>
          <a:noFill/>
        </p:spPr>
      </p:pic>
    </p:spTree>
  </p:cSld>
  <p:clrMapOvr>
    <a:masterClrMapping/>
  </p:clrMapOvr>
  <p:transition advTm="812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Desktop\land-ofunityindiversity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6553200"/>
          </a:xfrm>
          <a:prstGeom prst="rect">
            <a:avLst/>
          </a:prstGeom>
          <a:noFill/>
        </p:spPr>
      </p:pic>
    </p:spTree>
  </p:cSld>
  <p:clrMapOvr>
    <a:masterClrMapping/>
  </p:clrMapOvr>
  <p:transition advTm="201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  RELIGION  IN INDIA </a:t>
            </a:r>
            <a:endParaRPr lang="en-US" sz="4400" dirty="0"/>
          </a:p>
        </p:txBody>
      </p:sp>
    </p:spTree>
  </p:cSld>
  <p:clrMapOvr>
    <a:masterClrMapping/>
  </p:clrMapOvr>
  <p:transition advTm="293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71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37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90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1"/>
            <a:ext cx="8763000" cy="6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40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28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94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86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         INDIAN TRADITION AND CULTURE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     Dresses for men </vt:lpstr>
      <vt:lpstr>Slide 13</vt:lpstr>
      <vt:lpstr>       INDIAN CUISINES 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are 28 states and 7 Union Territories in India</dc:title>
  <dc:creator>welcome</dc:creator>
  <cp:lastModifiedBy>ADMIN</cp:lastModifiedBy>
  <cp:revision>73</cp:revision>
  <dcterms:created xsi:type="dcterms:W3CDTF">2016-05-16T07:10:49Z</dcterms:created>
  <dcterms:modified xsi:type="dcterms:W3CDTF">2016-06-15T07:17:06Z</dcterms:modified>
</cp:coreProperties>
</file>