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4" r:id="rId2"/>
    <p:sldId id="256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4F8D-6D26-4D51-B995-D1015068BDF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DDFA1-3D57-4463-B974-D00E0C7EA1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DDFA1-3D57-4463-B974-D00E0C7EA14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6819FF-37B0-4579-B906-80041092071C}" type="datetimeFigureOut">
              <a:rPr lang="ru-RU" smtClean="0"/>
              <a:pPr/>
              <a:t>08.07.2009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A71331-A2A9-4FAB-98EC-7351C9D18E9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Chernivtsi  school #6, Ukraine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Favourite Holidays</a:t>
            </a:r>
            <a:endParaRPr lang="ru-RU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always celebrate this holiday with great pleasure. We have an opportunity  to  dress fancy clothes, play tricks, sing songs and compete for the most horrible costume. The winner  gets a prize. There is also a disco after the competition. We like this holiday  very much!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Halloween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ображение 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85926"/>
            <a:ext cx="3643338" cy="47863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Autofit/>
          </a:bodyPr>
          <a:lstStyle/>
          <a:p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The 1</a:t>
            </a:r>
            <a:r>
              <a:rPr baseline="30000" smtClean="0"/>
              <a:t>st</a:t>
            </a:r>
            <a:r>
              <a:rPr smtClean="0"/>
              <a:t> of  January. New Year`s Day.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Изображение 0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6215106" cy="4786346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During  New  Year  Day  we  dance  around  our  New Year  Tree, sing  songs and greet  each other. Joy and happiness is everywhere.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New  Year   Tree 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1</a:t>
            </a:r>
            <a:r>
              <a:rPr baseline="30000" smtClean="0"/>
              <a:t>st</a:t>
            </a:r>
            <a:r>
              <a:rPr smtClean="0"/>
              <a:t> of September. The Day of Knowledge.</a:t>
            </a:r>
            <a:endParaRPr lang="ru-RU" dirty="0"/>
          </a:p>
        </p:txBody>
      </p:sp>
      <p:pic>
        <p:nvPicPr>
          <p:cNvPr id="7" name="Содержимое 6" descr="Щкольный_звон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4059238" cy="3247390"/>
          </a:xfrm>
          <a:prstGeom prst="bevel">
            <a:avLst/>
          </a:prstGeom>
        </p:spPr>
      </p:pic>
      <p:pic>
        <p:nvPicPr>
          <p:cNvPr id="8" name="Содержимое 7" descr="IMG_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857652" cy="3429024"/>
          </a:xfrm>
          <a:prstGeom prst="flowChartAlternateProcess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3000372"/>
            <a:ext cx="4040188" cy="762000"/>
          </a:xfrm>
        </p:spPr>
        <p:txBody>
          <a:bodyPr/>
          <a:lstStyle/>
          <a:p>
            <a:r>
              <a:rPr lang="en-US" dirty="0" smtClean="0"/>
              <a:t>We are happy to meet our classmates and teachers after 3 months of summer holidays.</a:t>
            </a:r>
            <a:endParaRPr lang="ru-RU" dirty="0"/>
          </a:p>
        </p:txBody>
      </p:sp>
      <p:pic>
        <p:nvPicPr>
          <p:cNvPr id="9" name="Содержимое 8" descr="IMG_0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4000504"/>
            <a:ext cx="4038600" cy="2698691"/>
          </a:xfrm>
        </p:spPr>
      </p:pic>
      <p:pic>
        <p:nvPicPr>
          <p:cNvPr id="10" name="Содержимое 9" descr="IMG_0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071966" cy="296351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smtClean="0"/>
              <a:t>The Day of Knowledge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500562" y="2285992"/>
            <a:ext cx="4040188" cy="762000"/>
          </a:xfrm>
        </p:spPr>
        <p:txBody>
          <a:bodyPr/>
          <a:lstStyle/>
          <a:p>
            <a:r>
              <a:rPr lang="en-US" dirty="0" smtClean="0"/>
              <a:t>On that day we give flowers to our teachers. </a:t>
            </a:r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40" y="1524000"/>
            <a:ext cx="696851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          September. Health Day</a:t>
            </a: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Health Day </a:t>
            </a:r>
            <a:r>
              <a:rPr lang="ru-RU" dirty="0" smtClean="0"/>
              <a:t>–</a:t>
            </a:r>
            <a:r>
              <a:rPr smtClean="0"/>
              <a:t> great and gay!</a:t>
            </a:r>
            <a:endParaRPr lang="ru-RU" dirty="0"/>
          </a:p>
        </p:txBody>
      </p:sp>
      <p:pic>
        <p:nvPicPr>
          <p:cNvPr id="5" name="Рисунок 4" descr="Изображение 03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654" r="13654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Every September we have a special </a:t>
            </a:r>
            <a:r>
              <a:rPr lang="en-US" dirty="0" smtClean="0"/>
              <a:t>holiday in our school. </a:t>
            </a:r>
            <a:r>
              <a:rPr lang="en-US" dirty="0" smtClean="0"/>
              <a:t>During this day we have competitions in different kinds of sport, we go on a field trips, play games  and  have fun.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Day of Health</a:t>
            </a:r>
            <a:endParaRPr lang="ru-RU" dirty="0"/>
          </a:p>
        </p:txBody>
      </p:sp>
      <p:pic>
        <p:nvPicPr>
          <p:cNvPr id="7" name="Рисунок 6" descr="Изображение 04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88" r="14588"/>
          <a:stretch>
            <a:fillRect/>
          </a:stretch>
        </p:blipFill>
        <p:spPr/>
      </p:pic>
      <p:sp>
        <p:nvSpPr>
          <p:cNvPr id="39" name="Текст 3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 Day of Health – important day `cause we  can jump and run and play, be healthy, strong and friendly too and show the real life to you.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27010" y="-785842"/>
            <a:ext cx="211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50" dirty="0" smtClean="0">
                <a:ln w="3175">
                  <a:noFill/>
                </a:ln>
                <a:solidFill>
                  <a:srgbClr val="DBF5F9"/>
                </a:solidFill>
              </a:rPr>
              <a:t>The Day of  Health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550150" y="32733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DBF5F9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8286808" cy="5214974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31 st of October. Halloween.</a:t>
            </a: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228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Our Favourite Holidays</vt:lpstr>
      <vt:lpstr>  The 1st of  January. New Year`s Day.</vt:lpstr>
      <vt:lpstr>New  Year   Tree </vt:lpstr>
      <vt:lpstr>1st of September. The Day of Knowledge.</vt:lpstr>
      <vt:lpstr>The Day of Knowledge</vt:lpstr>
      <vt:lpstr>          September. Health Day</vt:lpstr>
      <vt:lpstr>Health Day – great and gay!</vt:lpstr>
      <vt:lpstr>The Day of Health</vt:lpstr>
      <vt:lpstr>31 st of October. Halloween.</vt:lpstr>
      <vt:lpstr>Halloween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Favourite Holidays</dc:title>
  <dc:creator>Admin</dc:creator>
  <cp:lastModifiedBy>Admin</cp:lastModifiedBy>
  <cp:revision>74</cp:revision>
  <dcterms:created xsi:type="dcterms:W3CDTF">2009-07-08T08:24:28Z</dcterms:created>
  <dcterms:modified xsi:type="dcterms:W3CDTF">2009-07-08T19:23:29Z</dcterms:modified>
</cp:coreProperties>
</file>