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2A7BDF-05A8-4034-B384-C34B25BEC022}" type="datetimeFigureOut">
              <a:rPr lang="ru-RU" smtClean="0"/>
              <a:t>16.07.2009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2F56F7-7A0D-47EE-ADA2-F792F9A1665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SAVE THE ANIMALS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Posters made by year4 students from </a:t>
            </a:r>
            <a:r>
              <a:rPr lang="en-US" dirty="0" err="1" smtClean="0"/>
              <a:t>Chernivtsi</a:t>
            </a:r>
            <a:r>
              <a:rPr lang="en-US" dirty="0" smtClean="0"/>
              <a:t> school # 6, Ukraine.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9"/>
            <a:ext cx="4572000" cy="5711845"/>
          </a:xfrm>
        </p:spPr>
      </p:pic>
      <p:pic>
        <p:nvPicPr>
          <p:cNvPr id="8" name="Содержимое 7" descr="IMG_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714357"/>
            <a:ext cx="4572000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2"/>
            <a:ext cx="4929187" cy="6429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6000792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7" y="0"/>
            <a:ext cx="5500726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7" y="0"/>
            <a:ext cx="469162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"/>
            <a:ext cx="5143536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5161615" cy="6857999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0DFE3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13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SAVE THE ANIMALS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SAVE THE ANIMALS    </dc:title>
  <dc:creator>Admin</dc:creator>
  <cp:lastModifiedBy>Admin</cp:lastModifiedBy>
  <cp:revision>4</cp:revision>
  <dcterms:created xsi:type="dcterms:W3CDTF">2009-07-16T15:20:42Z</dcterms:created>
  <dcterms:modified xsi:type="dcterms:W3CDTF">2009-07-16T15:50:53Z</dcterms:modified>
</cp:coreProperties>
</file>