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4E8095-3F01-4679-B363-6E9980D8779B}" type="datetimeFigureOut">
              <a:rPr lang="ru-RU" smtClean="0"/>
              <a:pPr/>
              <a:t>06.08.2009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DF00AC-94AE-45FE-AE0C-D0CE149CB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192.168.7.7\samba1\MUSIK\instrymental_&amp;_ethnos(ENIGMA)\GREGORIAN\03%20GREGORIAN%20%20-%20%20JOIN%20ME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192.168.7.7\samba1\MUSIK\instrymental_&amp;_ethnos(ENIGMA)\GREGORIAN\03%20GREGORIAN%20%20-%20%20JOIN%20ME.wm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 do to improve our ecological situation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Students` ideas</a:t>
            </a:r>
            <a:endParaRPr lang="ru-RU" dirty="0"/>
          </a:p>
        </p:txBody>
      </p:sp>
      <p:pic>
        <p:nvPicPr>
          <p:cNvPr id="6" name="03 GREGORIAN  -  JOIN M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3286124"/>
            <a:ext cx="214314" cy="214314"/>
          </a:xfrm>
          <a:prstGeom prst="rect">
            <a:avLst/>
          </a:prstGeom>
        </p:spPr>
      </p:pic>
      <p:pic>
        <p:nvPicPr>
          <p:cNvPr id="8" name="03 GREGORIAN  -  JOIN M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9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really want to do something to protect the environment, just do it!</a:t>
            </a:r>
            <a:endParaRPr lang="ru-RU" dirty="0"/>
          </a:p>
        </p:txBody>
      </p:sp>
      <p:pic>
        <p:nvPicPr>
          <p:cNvPr id="8" name="Содержимое 7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9" name="03 GREGORIAN  -  JOIN M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en-US" dirty="0" err="1" smtClean="0"/>
              <a:t>Chernivtsi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School #6, Ukraine.</a:t>
            </a:r>
            <a:br>
              <a:rPr lang="en-US" dirty="0" smtClean="0"/>
            </a:br>
            <a:r>
              <a:rPr lang="en-US" dirty="0" smtClean="0"/>
              <a:t>2009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plant trees the forests will grow again</a:t>
            </a:r>
            <a:endParaRPr lang="ru-RU" dirty="0"/>
          </a:p>
        </p:txBody>
      </p:sp>
      <p:pic>
        <p:nvPicPr>
          <p:cNvPr id="6" name="Содержимое 5" descr="263186521eGiATv_f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7929618" cy="504351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recycle paper, we`ll save more trees</a:t>
            </a:r>
            <a:endParaRPr lang="ru-RU" dirty="0"/>
          </a:p>
        </p:txBody>
      </p:sp>
      <p:pic>
        <p:nvPicPr>
          <p:cNvPr id="6" name="Содержимое 5" descr="Изображение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2784" y="1600200"/>
            <a:ext cx="6998431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786346"/>
          </a:xfrm>
        </p:spPr>
        <p:txBody>
          <a:bodyPr>
            <a:normAutofit/>
          </a:bodyPr>
          <a:lstStyle/>
          <a:p>
            <a:r>
              <a:rPr lang="en-US" dirty="0" smtClean="0"/>
              <a:t>If we stop polluting our rivers and seas, we`ll  have clean water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recycle the used objects and materials and they can be used again</a:t>
            </a:r>
            <a:endParaRPr lang="ru-RU" dirty="0"/>
          </a:p>
        </p:txBody>
      </p:sp>
      <p:pic>
        <p:nvPicPr>
          <p:cNvPr id="9" name="Содержимое 8" descr="Изображение 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7858180" cy="4857784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should stop polluting the air by the </a:t>
            </a:r>
            <a:r>
              <a:rPr lang="en-US" dirty="0" err="1" smtClean="0"/>
              <a:t>factrories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Содержимое 3" descr="ecolog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7715304" cy="507209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Let` s find the way out !</a:t>
            </a:r>
            <a:endParaRPr lang="ru-RU" dirty="0"/>
          </a:p>
        </p:txBody>
      </p:sp>
      <p:pic>
        <p:nvPicPr>
          <p:cNvPr id="4" name="Содержимое 3" descr="Изображение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85836"/>
            <a:ext cx="6429420" cy="5357874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must do everything possible to save the nature</a:t>
            </a:r>
            <a:endParaRPr lang="ru-RU" dirty="0"/>
          </a:p>
        </p:txBody>
      </p:sp>
      <p:pic>
        <p:nvPicPr>
          <p:cNvPr id="4" name="Содержимое 3" descr="Изображение 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429156" cy="521497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1)The mankind should lessen the pollution. </a:t>
            </a:r>
          </a:p>
          <a:p>
            <a:pPr>
              <a:buNone/>
            </a:pPr>
            <a:r>
              <a:rPr lang="en-US" dirty="0" smtClean="0"/>
              <a:t>2)We have to create nature parks.</a:t>
            </a:r>
          </a:p>
          <a:p>
            <a:pPr>
              <a:buNone/>
            </a:pPr>
            <a:r>
              <a:rPr lang="en-US" dirty="0" smtClean="0"/>
              <a:t>3) Forest areas must be planted or replanted.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Let`s work together and stop polluting our planet!</a:t>
            </a:r>
            <a:endParaRPr lang="ru-RU" dirty="0"/>
          </a:p>
        </p:txBody>
      </p:sp>
      <p:pic>
        <p:nvPicPr>
          <p:cNvPr id="4" name="Содержимое 3" descr="Изображение 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134</Words>
  <Application>Microsoft Office PowerPoint</Application>
  <PresentationFormat>Экран (4:3)</PresentationFormat>
  <Paragraphs>15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What we can do to improve our ecological situation</vt:lpstr>
      <vt:lpstr>If we plant trees the forests will grow again</vt:lpstr>
      <vt:lpstr>If we recycle paper, we`ll save more trees</vt:lpstr>
      <vt:lpstr>If we stop polluting our rivers and seas, we`ll  have clean water</vt:lpstr>
      <vt:lpstr>We can recycle the used objects and materials and they can be used again</vt:lpstr>
      <vt:lpstr>We should stop polluting the air by the factrories.</vt:lpstr>
      <vt:lpstr>Let` s find the way out !</vt:lpstr>
      <vt:lpstr>We must do everything possible to save the nature</vt:lpstr>
      <vt:lpstr>Let`s work together and stop polluting our planet!</vt:lpstr>
      <vt:lpstr>If you really want to do something to protect the environment, just do it!</vt:lpstr>
      <vt:lpstr>Chernivtsi  School #6, Ukraine. 2009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can do to improve our ecological situation</dc:title>
  <dc:creator>vasia</dc:creator>
  <cp:lastModifiedBy>vasia</cp:lastModifiedBy>
  <cp:revision>20</cp:revision>
  <dcterms:created xsi:type="dcterms:W3CDTF">2009-08-06T14:19:18Z</dcterms:created>
  <dcterms:modified xsi:type="dcterms:W3CDTF">2009-08-06T16:07:35Z</dcterms:modified>
</cp:coreProperties>
</file>