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E45AD0-308F-44D9-8DE8-22EF8BC47BAC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63157D-30FF-4341-AD63-FDA299BA5C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Environment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Exchanging </a:t>
            </a:r>
            <a:r>
              <a:rPr lang="en-US" dirty="0" smtClean="0"/>
              <a:t>P</a:t>
            </a:r>
            <a:r>
              <a:rPr lang="en-US" dirty="0" smtClean="0"/>
              <a:t>ersonal </a:t>
            </a:r>
            <a:r>
              <a:rPr lang="en-US" dirty="0" smtClean="0"/>
              <a:t>I</a:t>
            </a:r>
            <a:r>
              <a:rPr lang="en-US" dirty="0" smtClean="0"/>
              <a:t>nformation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15276" cy="1285884"/>
          </a:xfrm>
        </p:spPr>
        <p:txBody>
          <a:bodyPr/>
          <a:lstStyle/>
          <a:p>
            <a:r>
              <a:rPr lang="en-US" sz="2800" dirty="0" smtClean="0"/>
              <a:t>Think and say if you change your environment for the better or for the worse.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Water pollution is becoming quite bad.</a:t>
            </a:r>
          </a:p>
          <a:p>
            <a:endParaRPr lang="en-US" dirty="0" smtClean="0"/>
          </a:p>
          <a:p>
            <a:r>
              <a:rPr lang="en-US" dirty="0" smtClean="0"/>
              <a:t>Have you ever thrown anything into a river or a lake? If so, what? Why?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58204" cy="2214578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Most </a:t>
            </a:r>
            <a:r>
              <a:rPr lang="en-US" sz="3200" dirty="0" smtClean="0"/>
              <a:t>of the pollution in big cities comes from cars. They also make a lot of noise.</a:t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your family got a car?</a:t>
            </a:r>
          </a:p>
          <a:p>
            <a:r>
              <a:rPr lang="en-US" dirty="0" smtClean="0"/>
              <a:t>How often do you use it?</a:t>
            </a:r>
          </a:p>
          <a:p>
            <a:r>
              <a:rPr lang="en-US" dirty="0" smtClean="0"/>
              <a:t>Does it work well? Why is it important to look after it, to repair it in time?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Burning makes air pollution worse.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Have you ever burnt rubbish or dry leaves?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98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Your Environment</vt:lpstr>
      <vt:lpstr>Think and say if you change your environment for the better or for the worse.</vt:lpstr>
      <vt:lpstr> Most of the pollution in big cities comes from cars. They also make a lot of noise. </vt:lpstr>
      <vt:lpstr>Burning makes air pollution worse.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Environment</dc:title>
  <dc:creator>vasia</dc:creator>
  <cp:lastModifiedBy>vasia</cp:lastModifiedBy>
  <cp:revision>4</cp:revision>
  <dcterms:created xsi:type="dcterms:W3CDTF">2009-12-08T17:44:01Z</dcterms:created>
  <dcterms:modified xsi:type="dcterms:W3CDTF">2009-12-08T18:19:01Z</dcterms:modified>
</cp:coreProperties>
</file>