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57" r:id="rId2"/>
    <p:sldId id="258" r:id="rId3"/>
    <p:sldId id="259" r:id="rId4"/>
    <p:sldId id="260" r:id="rId5"/>
    <p:sldId id="261" r:id="rId6"/>
    <p:sldId id="262" r:id="rId7"/>
    <p:sldId id="263" r:id="rId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1"/>
      </p:bgRef>
    </p:bg>
    <p:spTree>
      <p:nvGrpSpPr>
        <p:cNvPr id="1" name=""/>
        <p:cNvGrpSpPr/>
        <p:nvPr/>
      </p:nvGrpSpPr>
      <p:grpSpPr>
        <a:xfrm>
          <a:off x="0" y="0"/>
          <a:ext cx="0" cy="0"/>
          <a:chOff x="0" y="0"/>
          <a:chExt cx="0" cy="0"/>
        </a:xfrm>
      </p:grpSpPr>
      <p:sp>
        <p:nvSpPr>
          <p:cNvPr id="8" name="Прямоугольник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Прямая соединительная линия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Заголовок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ru-RU" smtClean="0"/>
              <a:t>Образец заголовка</a:t>
            </a:r>
            <a:endParaRPr kumimoji="0" lang="en-US"/>
          </a:p>
        </p:txBody>
      </p:sp>
      <p:sp>
        <p:nvSpPr>
          <p:cNvPr id="25" name="Подзаголовок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31" name="Дата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AE358423-BC3E-4256-982D-E9475B3B291E}" type="datetimeFigureOut">
              <a:rPr lang="ru-RU" smtClean="0"/>
              <a:pPr/>
              <a:t>01.01.2010</a:t>
            </a:fld>
            <a:endParaRPr lang="ru-RU"/>
          </a:p>
        </p:txBody>
      </p:sp>
      <p:sp>
        <p:nvSpPr>
          <p:cNvPr id="18" name="Нижний колонтитул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ru-RU"/>
          </a:p>
        </p:txBody>
      </p:sp>
      <p:sp>
        <p:nvSpPr>
          <p:cNvPr id="29" name="Номер слайда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C0C2CFE1-B3B8-422E-BEC8-ED90C3B71D0B}"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AE358423-BC3E-4256-982D-E9475B3B291E}" type="datetimeFigureOut">
              <a:rPr lang="ru-RU" smtClean="0"/>
              <a:pPr/>
              <a:t>01.01.2010</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C0C2CFE1-B3B8-422E-BEC8-ED90C3B71D0B}"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274955"/>
            <a:ext cx="1524000" cy="5851525"/>
          </a:xfrm>
        </p:spPr>
        <p:txBody>
          <a:bodyPr vert="eaVert" ancho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2"/>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242816" y="6557946"/>
            <a:ext cx="2002464" cy="226902"/>
          </a:xfrm>
        </p:spPr>
        <p:txBody>
          <a:bodyPr/>
          <a:lstStyle>
            <a:extLst/>
          </a:lstStyle>
          <a:p>
            <a:fld id="{AE358423-BC3E-4256-982D-E9475B3B291E}" type="datetimeFigureOut">
              <a:rPr lang="ru-RU" smtClean="0"/>
              <a:pPr/>
              <a:t>01.01.2010</a:t>
            </a:fld>
            <a:endParaRPr lang="ru-RU"/>
          </a:p>
        </p:txBody>
      </p:sp>
      <p:sp>
        <p:nvSpPr>
          <p:cNvPr id="5" name="Нижний колонтитул 4"/>
          <p:cNvSpPr>
            <a:spLocks noGrp="1"/>
          </p:cNvSpPr>
          <p:nvPr>
            <p:ph type="ftr" sz="quarter" idx="11"/>
          </p:nvPr>
        </p:nvSpPr>
        <p:spPr>
          <a:xfrm>
            <a:off x="457200" y="6556248"/>
            <a:ext cx="3657600" cy="228600"/>
          </a:xfrm>
        </p:spPr>
        <p:txBody>
          <a:bodyPr/>
          <a:lstStyle>
            <a:extLst/>
          </a:lstStyle>
          <a:p>
            <a:endParaRPr lang="ru-RU"/>
          </a:p>
        </p:txBody>
      </p:sp>
      <p:sp>
        <p:nvSpPr>
          <p:cNvPr id="6" name="Номер слайда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C0C2CFE1-B3B8-422E-BEC8-ED90C3B71D0B}"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AE358423-BC3E-4256-982D-E9475B3B291E}" type="datetimeFigureOut">
              <a:rPr lang="ru-RU" smtClean="0"/>
              <a:pPr/>
              <a:t>01.01.2010</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C0C2CFE1-B3B8-422E-BEC8-ED90C3B71D0B}"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AE358423-BC3E-4256-982D-E9475B3B291E}" type="datetimeFigureOut">
              <a:rPr lang="ru-RU" smtClean="0"/>
              <a:pPr/>
              <a:t>01.01.2010</a:t>
            </a:fld>
            <a:endParaRPr lang="ru-RU"/>
          </a:p>
        </p:txBody>
      </p:sp>
      <p:sp>
        <p:nvSpPr>
          <p:cNvPr id="5" name="Нижний колонтитул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ru-RU"/>
          </a:p>
        </p:txBody>
      </p:sp>
      <p:sp>
        <p:nvSpPr>
          <p:cNvPr id="6" name="Номер слайда 5"/>
          <p:cNvSpPr>
            <a:spLocks noGrp="1"/>
          </p:cNvSpPr>
          <p:nvPr>
            <p:ph type="sldNum" sz="quarter" idx="12"/>
          </p:nvPr>
        </p:nvSpPr>
        <p:spPr>
          <a:xfrm>
            <a:off x="6733952" y="6555112"/>
            <a:ext cx="588336" cy="228600"/>
          </a:xfrm>
        </p:spPr>
        <p:txBody>
          <a:bodyPr/>
          <a:lstStyle>
            <a:extLst/>
          </a:lstStyle>
          <a:p>
            <a:fld id="{C0C2CFE1-B3B8-422E-BEC8-ED90C3B71D0B}"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AE358423-BC3E-4256-982D-E9475B3B291E}" type="datetimeFigureOut">
              <a:rPr lang="ru-RU" smtClean="0"/>
              <a:pPr/>
              <a:t>01.01.2010</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C0C2CFE1-B3B8-422E-BEC8-ED90C3B71D0B}"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nchor="b"/>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AE358423-BC3E-4256-982D-E9475B3B291E}" type="datetimeFigureOut">
              <a:rPr lang="ru-RU" smtClean="0"/>
              <a:pPr/>
              <a:t>01.01.2010</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C0C2CFE1-B3B8-422E-BEC8-ED90C3B71D0B}"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AE358423-BC3E-4256-982D-E9475B3B291E}" type="datetimeFigureOut">
              <a:rPr lang="ru-RU" smtClean="0"/>
              <a:pPr/>
              <a:t>01.01.2010</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C0C2CFE1-B3B8-422E-BEC8-ED90C3B71D0B}"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solidFill>
                  <a:schemeClr val="tx2"/>
                </a:solidFill>
              </a:defRPr>
            </a:lvl1pPr>
            <a:extLst/>
          </a:lstStyle>
          <a:p>
            <a:fld id="{AE358423-BC3E-4256-982D-E9475B3B291E}" type="datetimeFigureOut">
              <a:rPr lang="ru-RU" smtClean="0"/>
              <a:pPr/>
              <a:t>01.01.2010</a:t>
            </a:fld>
            <a:endParaRPr lang="ru-RU"/>
          </a:p>
        </p:txBody>
      </p:sp>
      <p:sp>
        <p:nvSpPr>
          <p:cNvPr id="3" name="Нижний колонтитул 2"/>
          <p:cNvSpPr>
            <a:spLocks noGrp="1"/>
          </p:cNvSpPr>
          <p:nvPr>
            <p:ph type="ftr" sz="quarter" idx="11"/>
          </p:nvPr>
        </p:nvSpPr>
        <p:spPr/>
        <p:txBody>
          <a:bodyPr/>
          <a:lstStyle>
            <a:lvl1pPr>
              <a:defRPr>
                <a:solidFill>
                  <a:schemeClr val="tx2"/>
                </a:solidFill>
              </a:defRPr>
            </a:lvl1pPr>
            <a:extLst/>
          </a:lstStyle>
          <a:p>
            <a:endParaRPr lang="ru-RU"/>
          </a:p>
        </p:txBody>
      </p:sp>
      <p:sp>
        <p:nvSpPr>
          <p:cNvPr id="4" name="Номер слайда 3"/>
          <p:cNvSpPr>
            <a:spLocks noGrp="1"/>
          </p:cNvSpPr>
          <p:nvPr>
            <p:ph type="sldNum" sz="quarter" idx="12"/>
          </p:nvPr>
        </p:nvSpPr>
        <p:spPr/>
        <p:txBody>
          <a:bodyPr/>
          <a:lstStyle>
            <a:extLst/>
          </a:lstStyle>
          <a:p>
            <a:fld id="{C0C2CFE1-B3B8-422E-BEC8-ED90C3B71D0B}"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AE358423-BC3E-4256-982D-E9475B3B291E}" type="datetimeFigureOut">
              <a:rPr lang="ru-RU" smtClean="0"/>
              <a:pPr/>
              <a:t>01.01.2010</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C0C2CFE1-B3B8-422E-BEC8-ED90C3B71D0B}"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2"/>
      </p:bgRef>
    </p:bg>
    <p:spTree>
      <p:nvGrpSpPr>
        <p:cNvPr id="1" name=""/>
        <p:cNvGrpSpPr/>
        <p:nvPr/>
      </p:nvGrpSpPr>
      <p:grpSpPr>
        <a:xfrm>
          <a:off x="0" y="0"/>
          <a:ext cx="0" cy="0"/>
          <a:chOff x="0" y="0"/>
          <a:chExt cx="0" cy="0"/>
        </a:xfrm>
      </p:grpSpPr>
      <p:sp>
        <p:nvSpPr>
          <p:cNvPr id="8" name="Прямоугольник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Прямоугольник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ru-RU" smtClean="0"/>
              <a:t>Образец заголовка</a:t>
            </a:r>
            <a:endParaRPr kumimoji="0" lang="en-US" dirty="0"/>
          </a:p>
        </p:txBody>
      </p:sp>
      <p:sp>
        <p:nvSpPr>
          <p:cNvPr id="4" name="Текст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ru-RU" smtClean="0"/>
              <a:t>Образец текста</a:t>
            </a:r>
          </a:p>
        </p:txBody>
      </p:sp>
      <p:sp>
        <p:nvSpPr>
          <p:cNvPr id="5" name="Дата 4"/>
          <p:cNvSpPr>
            <a:spLocks noGrp="1"/>
          </p:cNvSpPr>
          <p:nvPr>
            <p:ph type="dt" sz="half" idx="10"/>
          </p:nvPr>
        </p:nvSpPr>
        <p:spPr/>
        <p:txBody>
          <a:bodyPr/>
          <a:lstStyle>
            <a:extLst/>
          </a:lstStyle>
          <a:p>
            <a:fld id="{AE358423-BC3E-4256-982D-E9475B3B291E}" type="datetimeFigureOut">
              <a:rPr lang="ru-RU" smtClean="0"/>
              <a:pPr/>
              <a:t>01.01.2010</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C0C2CFE1-B3B8-422E-BEC8-ED90C3B71D0B}" type="slidenum">
              <a:rPr lang="ru-RU" smtClean="0"/>
              <a:pPr/>
              <a:t>‹#›</a:t>
            </a:fld>
            <a:endParaRPr lang="ru-RU"/>
          </a:p>
        </p:txBody>
      </p:sp>
      <p:sp>
        <p:nvSpPr>
          <p:cNvPr id="10" name="Рисунок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ru-RU" smtClean="0"/>
              <a:t>Вставка рисунка</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Заголовок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ru-RU" smtClean="0"/>
              <a:t>Образец заголовка</a:t>
            </a:r>
            <a:endParaRPr kumimoji="0" lang="en-US"/>
          </a:p>
        </p:txBody>
      </p:sp>
      <p:sp>
        <p:nvSpPr>
          <p:cNvPr id="31" name="Текст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7" name="Дата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AE358423-BC3E-4256-982D-E9475B3B291E}" type="datetimeFigureOut">
              <a:rPr lang="ru-RU" smtClean="0"/>
              <a:pPr/>
              <a:t>01.01.2010</a:t>
            </a:fld>
            <a:endParaRPr lang="ru-RU"/>
          </a:p>
        </p:txBody>
      </p:sp>
      <p:sp>
        <p:nvSpPr>
          <p:cNvPr id="4" name="Нижний колонтитул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ru-RU"/>
          </a:p>
        </p:txBody>
      </p:sp>
      <p:sp>
        <p:nvSpPr>
          <p:cNvPr id="16" name="Номер слайда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C0C2CFE1-B3B8-422E-BEC8-ED90C3B71D0B}"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p:txBody>
          <a:bodyPr>
            <a:normAutofit/>
          </a:bodyPr>
          <a:lstStyle/>
          <a:p>
            <a:r>
              <a:rPr lang="en-US" dirty="0" smtClean="0"/>
              <a:t>                                                                                 </a:t>
            </a:r>
            <a:endParaRPr lang="ru-RU" sz="3600" dirty="0"/>
          </a:p>
        </p:txBody>
      </p:sp>
      <p:sp>
        <p:nvSpPr>
          <p:cNvPr id="12" name="Подзаголовок 11"/>
          <p:cNvSpPr>
            <a:spLocks noGrp="1"/>
          </p:cNvSpPr>
          <p:nvPr>
            <p:ph type="subTitle" idx="1"/>
          </p:nvPr>
        </p:nvSpPr>
        <p:spPr>
          <a:xfrm>
            <a:off x="4857752" y="1857364"/>
            <a:ext cx="4071966" cy="2783748"/>
          </a:xfrm>
        </p:spPr>
        <p:txBody>
          <a:bodyPr>
            <a:normAutofit fontScale="85000" lnSpcReduction="20000"/>
          </a:bodyPr>
          <a:lstStyle/>
          <a:p>
            <a:r>
              <a:rPr lang="en-US" sz="4400" dirty="0" smtClean="0">
                <a:latin typeface="Forte" pitchFamily="66" charset="0"/>
              </a:rPr>
              <a:t>OUR FAVOURITE HOLIDAYS</a:t>
            </a:r>
          </a:p>
          <a:p>
            <a:endParaRPr lang="en-US" sz="2400" dirty="0" smtClean="0">
              <a:latin typeface="Wide Latin" pitchFamily="18" charset="0"/>
            </a:endParaRPr>
          </a:p>
          <a:p>
            <a:endParaRPr lang="en-US" sz="2400" dirty="0" smtClean="0">
              <a:latin typeface="Wide Latin" pitchFamily="18" charset="0"/>
            </a:endParaRPr>
          </a:p>
          <a:p>
            <a:r>
              <a:rPr lang="en-US" sz="3000" dirty="0" smtClean="0">
                <a:latin typeface="Forte" pitchFamily="66" charset="0"/>
                <a:cs typeface="Times New Roman" pitchFamily="18" charset="0"/>
              </a:rPr>
              <a:t>Students of class 7B tell us  about their </a:t>
            </a:r>
            <a:r>
              <a:rPr lang="en-US" sz="3000" dirty="0" err="1" smtClean="0">
                <a:latin typeface="Forte" pitchFamily="66" charset="0"/>
                <a:cs typeface="Times New Roman" pitchFamily="18" charset="0"/>
              </a:rPr>
              <a:t>favourite</a:t>
            </a:r>
            <a:r>
              <a:rPr lang="en-US" sz="3000" dirty="0" smtClean="0">
                <a:latin typeface="Forte" pitchFamily="66" charset="0"/>
                <a:cs typeface="Times New Roman" pitchFamily="18" charset="0"/>
              </a:rPr>
              <a:t> holidays</a:t>
            </a:r>
            <a:r>
              <a:rPr lang="en-US" sz="1800" dirty="0" smtClean="0">
                <a:latin typeface="Times New Roman" pitchFamily="18" charset="0"/>
                <a:cs typeface="Times New Roman" pitchFamily="18" charset="0"/>
              </a:rPr>
              <a:t>.</a:t>
            </a:r>
            <a:endParaRPr lang="ru-RU" sz="1800" dirty="0">
              <a:latin typeface="Times New Roman" pitchFamily="18" charset="0"/>
              <a:cs typeface="Times New Roman" pitchFamily="18" charset="0"/>
            </a:endParaRPr>
          </a:p>
        </p:txBody>
      </p:sp>
      <p:pic>
        <p:nvPicPr>
          <p:cNvPr id="6" name="Содержимое 5" descr="29122009184.jpg"/>
          <p:cNvPicPr>
            <a:picLocks noGrp="1" noChangeAspect="1"/>
          </p:cNvPicPr>
          <p:nvPr>
            <p:ph type="pic" idx="4294967295"/>
          </p:nvPr>
        </p:nvPicPr>
        <p:blipFill>
          <a:blip r:embed="rId2" cstate="print"/>
          <a:srcRect l="12458" r="12458"/>
          <a:stretch>
            <a:fillRect/>
          </a:stretch>
        </p:blipFill>
        <p:spPr>
          <a:xfrm>
            <a:off x="285720" y="1041400"/>
            <a:ext cx="4500594" cy="4316426"/>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Заголовок 10"/>
          <p:cNvSpPr>
            <a:spLocks noGrp="1"/>
          </p:cNvSpPr>
          <p:nvPr>
            <p:ph type="title"/>
          </p:nvPr>
        </p:nvSpPr>
        <p:spPr>
          <a:xfrm>
            <a:off x="457200" y="320040"/>
            <a:ext cx="7242048" cy="680068"/>
          </a:xfrm>
        </p:spPr>
        <p:txBody>
          <a:bodyPr>
            <a:normAutofit/>
          </a:bodyPr>
          <a:lstStyle/>
          <a:p>
            <a:r>
              <a:rPr lang="en-US" sz="3200" dirty="0" smtClean="0"/>
              <a:t>                CHRISTMAS</a:t>
            </a:r>
            <a:endParaRPr lang="ru-RU" sz="3200" dirty="0"/>
          </a:p>
        </p:txBody>
      </p:sp>
      <p:pic>
        <p:nvPicPr>
          <p:cNvPr id="10" name="Содержимое 9" descr="Архив015.jpg"/>
          <p:cNvPicPr>
            <a:picLocks noGrp="1" noChangeAspect="1"/>
          </p:cNvPicPr>
          <p:nvPr>
            <p:ph sz="half" idx="1"/>
          </p:nvPr>
        </p:nvPicPr>
        <p:blipFill>
          <a:blip r:embed="rId2"/>
          <a:stretch>
            <a:fillRect/>
          </a:stretch>
        </p:blipFill>
        <p:spPr>
          <a:xfrm>
            <a:off x="214283" y="1357298"/>
            <a:ext cx="3571900" cy="4768865"/>
          </a:xfrm>
        </p:spPr>
      </p:pic>
      <p:sp>
        <p:nvSpPr>
          <p:cNvPr id="12" name="Содержимое 11"/>
          <p:cNvSpPr>
            <a:spLocks noGrp="1"/>
          </p:cNvSpPr>
          <p:nvPr>
            <p:ph sz="half" idx="2"/>
          </p:nvPr>
        </p:nvSpPr>
        <p:spPr>
          <a:xfrm>
            <a:off x="3929058" y="1071546"/>
            <a:ext cx="3770190" cy="5500726"/>
          </a:xfrm>
        </p:spPr>
        <p:txBody>
          <a:bodyPr>
            <a:normAutofit/>
          </a:bodyPr>
          <a:lstStyle/>
          <a:p>
            <a:r>
              <a:rPr lang="en-US" sz="1400" dirty="0" smtClean="0"/>
              <a:t>My </a:t>
            </a:r>
            <a:r>
              <a:rPr lang="en-US" sz="1400" dirty="0" err="1" smtClean="0"/>
              <a:t>favourite</a:t>
            </a:r>
            <a:r>
              <a:rPr lang="en-US" sz="1400" dirty="0" smtClean="0"/>
              <a:t> holiday is Christmas. In Ukraine Christmas </a:t>
            </a:r>
            <a:r>
              <a:rPr lang="en-US" sz="1400" dirty="0" smtClean="0"/>
              <a:t>comes on January 7, </a:t>
            </a:r>
            <a:r>
              <a:rPr lang="en-US" sz="1400" dirty="0" smtClean="0"/>
              <a:t>after New Year’s Day</a:t>
            </a:r>
            <a:r>
              <a:rPr lang="en-US" sz="1400" dirty="0" smtClean="0"/>
              <a:t>.</a:t>
            </a:r>
          </a:p>
          <a:p>
            <a:r>
              <a:rPr lang="en-US" sz="1400" dirty="0" smtClean="0"/>
              <a:t> </a:t>
            </a:r>
            <a:r>
              <a:rPr lang="en-US" sz="1400" dirty="0" smtClean="0"/>
              <a:t>On Christmas Eve people prepare Holy Supper. It has 12 lean dishes symbolic of the twelve Apostles. As soon as the first star appears in the sky the family gathers around the dining table. The first dish is “</a:t>
            </a:r>
            <a:r>
              <a:rPr lang="en-US" sz="1400" dirty="0" err="1" smtClean="0"/>
              <a:t>kutia</a:t>
            </a:r>
            <a:r>
              <a:rPr lang="en-US" sz="1400" dirty="0" smtClean="0"/>
              <a:t>” which is cooked of wheat with honey, poppy seeds, fruit and nuts. Usually there are many dishes with mushroom, </a:t>
            </a:r>
            <a:r>
              <a:rPr lang="en-US" sz="1400" dirty="0" err="1" smtClean="0"/>
              <a:t>varenyky</a:t>
            </a:r>
            <a:r>
              <a:rPr lang="en-US" sz="1400" dirty="0" smtClean="0"/>
              <a:t> with potatoes or cabbage.  All dishes are prepared without meat. </a:t>
            </a:r>
          </a:p>
          <a:p>
            <a:r>
              <a:rPr lang="en-US" sz="1400" dirty="0" smtClean="0"/>
              <a:t>During this holiday children sing carols. Christmas celebrations are different in different places, but giving presents and sending greetings with good wishes are very popular.</a:t>
            </a:r>
          </a:p>
          <a:p>
            <a:r>
              <a:rPr lang="en-US" sz="1400" dirty="0" smtClean="0"/>
              <a:t>I like Christmas, but a folk proverb says “Christmas comes but once a year”.</a:t>
            </a:r>
          </a:p>
          <a:p>
            <a:pPr>
              <a:buNone/>
            </a:pPr>
            <a:r>
              <a:rPr lang="en-US" sz="1400" dirty="0" smtClean="0"/>
              <a:t>                            Written by </a:t>
            </a:r>
            <a:r>
              <a:rPr lang="en-US" sz="1400" dirty="0" err="1" smtClean="0"/>
              <a:t>Dima</a:t>
            </a:r>
            <a:r>
              <a:rPr lang="en-US" sz="1400" dirty="0" smtClean="0"/>
              <a:t>.</a:t>
            </a:r>
          </a:p>
          <a:p>
            <a:endParaRPr lang="ru-RU" sz="1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Заголовок 9"/>
          <p:cNvSpPr>
            <a:spLocks noGrp="1"/>
          </p:cNvSpPr>
          <p:nvPr>
            <p:ph type="title"/>
          </p:nvPr>
        </p:nvSpPr>
        <p:spPr>
          <a:xfrm>
            <a:off x="457200" y="320040"/>
            <a:ext cx="7242048" cy="751506"/>
          </a:xfrm>
        </p:spPr>
        <p:txBody>
          <a:bodyPr>
            <a:normAutofit/>
          </a:bodyPr>
          <a:lstStyle/>
          <a:p>
            <a:r>
              <a:rPr lang="en-US" sz="2800" dirty="0" smtClean="0"/>
              <a:t>              New Year’s Day</a:t>
            </a:r>
            <a:endParaRPr lang="ru-RU" sz="2800" dirty="0"/>
          </a:p>
        </p:txBody>
      </p:sp>
      <p:pic>
        <p:nvPicPr>
          <p:cNvPr id="5" name="Содержимое 4" descr="Архив016.jpg"/>
          <p:cNvPicPr>
            <a:picLocks noGrp="1" noChangeAspect="1"/>
          </p:cNvPicPr>
          <p:nvPr>
            <p:ph sz="half" idx="1"/>
          </p:nvPr>
        </p:nvPicPr>
        <p:blipFill>
          <a:blip r:embed="rId2"/>
          <a:stretch>
            <a:fillRect/>
          </a:stretch>
        </p:blipFill>
        <p:spPr>
          <a:xfrm>
            <a:off x="214282" y="1357298"/>
            <a:ext cx="3571899" cy="4857784"/>
          </a:xfrm>
        </p:spPr>
      </p:pic>
      <p:sp>
        <p:nvSpPr>
          <p:cNvPr id="11" name="Содержимое 10"/>
          <p:cNvSpPr>
            <a:spLocks noGrp="1"/>
          </p:cNvSpPr>
          <p:nvPr>
            <p:ph sz="half" idx="2"/>
          </p:nvPr>
        </p:nvSpPr>
        <p:spPr>
          <a:xfrm>
            <a:off x="3786182" y="1071546"/>
            <a:ext cx="3913066" cy="5500726"/>
          </a:xfrm>
        </p:spPr>
        <p:txBody>
          <a:bodyPr>
            <a:normAutofit/>
          </a:bodyPr>
          <a:lstStyle/>
          <a:p>
            <a:r>
              <a:rPr lang="en-US" sz="1400" dirty="0" smtClean="0"/>
              <a:t>My </a:t>
            </a:r>
            <a:r>
              <a:rPr lang="en-US" sz="1400" dirty="0" err="1" smtClean="0"/>
              <a:t>favourite</a:t>
            </a:r>
            <a:r>
              <a:rPr lang="en-US" sz="1400" dirty="0" smtClean="0"/>
              <a:t> holiday is New Year’s Day. In our country it is celebrated at night on the 31 of December. It is a holiday of something new, unusual and unexpected. They say it is a family holiday. </a:t>
            </a:r>
          </a:p>
          <a:p>
            <a:r>
              <a:rPr lang="en-US" sz="1400" dirty="0" smtClean="0"/>
              <a:t>Almost every family prepares to this holiday. My parents buy a fir tree. My  mum and I decorate it on the 31</a:t>
            </a:r>
            <a:r>
              <a:rPr lang="en-US" sz="1400" baseline="30000" dirty="0" smtClean="0"/>
              <a:t>st</a:t>
            </a:r>
            <a:r>
              <a:rPr lang="en-US" sz="1400" dirty="0" smtClean="0"/>
              <a:t> of December. But before that my mum and I usually clean our flat, wash the clothes and windows, because people say that in new year everything must be neat and clean. </a:t>
            </a:r>
          </a:p>
          <a:p>
            <a:r>
              <a:rPr lang="en-US" sz="1400" dirty="0" smtClean="0"/>
              <a:t>My mum tries to cook something delicious for this holiday. We lay the table, invite our friends and relatives and sit down to holiday table at nine o’clock. In this way we say “Good bye” to the old year. </a:t>
            </a:r>
          </a:p>
          <a:p>
            <a:r>
              <a:rPr lang="en-US" sz="1400" dirty="0" smtClean="0"/>
              <a:t>At midnight adults drink champagne and we say to each other “Happy New Year!”</a:t>
            </a:r>
          </a:p>
          <a:p>
            <a:endParaRPr lang="en-US" sz="1400" dirty="0" smtClean="0"/>
          </a:p>
          <a:p>
            <a:pPr>
              <a:buNone/>
            </a:pPr>
            <a:r>
              <a:rPr lang="en-US" sz="1400" dirty="0" smtClean="0"/>
              <a:t>                      Written by </a:t>
            </a:r>
            <a:r>
              <a:rPr lang="en-US" sz="1400" dirty="0" err="1" smtClean="0"/>
              <a:t>Alina</a:t>
            </a:r>
            <a:endParaRPr lang="ru-RU" sz="1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457200" y="320040"/>
            <a:ext cx="7242048" cy="751506"/>
          </a:xfrm>
        </p:spPr>
        <p:txBody>
          <a:bodyPr/>
          <a:lstStyle/>
          <a:p>
            <a:r>
              <a:rPr lang="en-US" dirty="0" smtClean="0"/>
              <a:t>       </a:t>
            </a:r>
            <a:r>
              <a:rPr lang="en-US" sz="3600" dirty="0" smtClean="0"/>
              <a:t>new year’s day</a:t>
            </a:r>
            <a:endParaRPr lang="ru-RU" sz="3600" dirty="0"/>
          </a:p>
        </p:txBody>
      </p:sp>
      <p:pic>
        <p:nvPicPr>
          <p:cNvPr id="5" name="Содержимое 4" descr="Архив024.jpg"/>
          <p:cNvPicPr>
            <a:picLocks noGrp="1" noChangeAspect="1"/>
          </p:cNvPicPr>
          <p:nvPr>
            <p:ph sz="half" idx="1"/>
          </p:nvPr>
        </p:nvPicPr>
        <p:blipFill>
          <a:blip r:embed="rId2" cstate="print"/>
          <a:stretch>
            <a:fillRect/>
          </a:stretch>
        </p:blipFill>
        <p:spPr>
          <a:xfrm>
            <a:off x="214282" y="2000241"/>
            <a:ext cx="4000528" cy="3214710"/>
          </a:xfrm>
        </p:spPr>
      </p:pic>
      <p:sp>
        <p:nvSpPr>
          <p:cNvPr id="7" name="Содержимое 6"/>
          <p:cNvSpPr>
            <a:spLocks noGrp="1"/>
          </p:cNvSpPr>
          <p:nvPr>
            <p:ph sz="half" idx="2"/>
          </p:nvPr>
        </p:nvSpPr>
        <p:spPr>
          <a:xfrm>
            <a:off x="4178808" y="1142984"/>
            <a:ext cx="3520440" cy="4983179"/>
          </a:xfrm>
        </p:spPr>
        <p:txBody>
          <a:bodyPr>
            <a:noAutofit/>
          </a:bodyPr>
          <a:lstStyle/>
          <a:p>
            <a:r>
              <a:rPr lang="en-US" sz="1600" dirty="0" smtClean="0"/>
              <a:t>My </a:t>
            </a:r>
            <a:r>
              <a:rPr lang="en-US" sz="1600" dirty="0" err="1" smtClean="0"/>
              <a:t>favourite</a:t>
            </a:r>
            <a:r>
              <a:rPr lang="en-US" sz="1600" dirty="0" smtClean="0"/>
              <a:t> holiday is New Year’s Day, because it is a family holiday.</a:t>
            </a:r>
          </a:p>
          <a:p>
            <a:r>
              <a:rPr lang="en-US" sz="1600" dirty="0" smtClean="0"/>
              <a:t>First my mum cooks many delicious things, while the other family are tidying the rooms.</a:t>
            </a:r>
          </a:p>
          <a:p>
            <a:r>
              <a:rPr lang="en-US" sz="1600" dirty="0" smtClean="0"/>
              <a:t>Of course we decorate the New Year tree all together. We also write greeting cards to our grandparents and relatives.</a:t>
            </a:r>
          </a:p>
          <a:p>
            <a:r>
              <a:rPr lang="en-US" sz="1600" dirty="0" smtClean="0"/>
              <a:t>At midnight we say “Happy New Year” and  wish each other health, happiness and wealth.</a:t>
            </a:r>
          </a:p>
          <a:p>
            <a:r>
              <a:rPr lang="en-US" sz="1600" dirty="0" smtClean="0"/>
              <a:t>Then we go outside and set off fireworks. That’s wonderful! We all laugh and sing “Happy New Year!”</a:t>
            </a:r>
          </a:p>
          <a:p>
            <a:endParaRPr lang="en-US" sz="1600" dirty="0" smtClean="0"/>
          </a:p>
          <a:p>
            <a:pPr>
              <a:buNone/>
            </a:pPr>
            <a:r>
              <a:rPr lang="en-US" sz="1600" dirty="0" smtClean="0"/>
              <a:t>                        Written by </a:t>
            </a:r>
            <a:r>
              <a:rPr lang="en-US" sz="1600" dirty="0" err="1" smtClean="0"/>
              <a:t>Ihor</a:t>
            </a:r>
            <a:endParaRPr lang="ru-RU" sz="16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Заголовок 9"/>
          <p:cNvSpPr>
            <a:spLocks noGrp="1"/>
          </p:cNvSpPr>
          <p:nvPr>
            <p:ph type="title"/>
          </p:nvPr>
        </p:nvSpPr>
        <p:spPr>
          <a:xfrm>
            <a:off x="457200" y="320040"/>
            <a:ext cx="7242048" cy="680068"/>
          </a:xfrm>
        </p:spPr>
        <p:txBody>
          <a:bodyPr/>
          <a:lstStyle/>
          <a:p>
            <a:r>
              <a:rPr lang="en-US" dirty="0" smtClean="0"/>
              <a:t>       </a:t>
            </a:r>
            <a:r>
              <a:rPr lang="en-US" dirty="0" err="1" smtClean="0"/>
              <a:t>st</a:t>
            </a:r>
            <a:r>
              <a:rPr lang="en-US" dirty="0" smtClean="0"/>
              <a:t> valentine’s day</a:t>
            </a:r>
            <a:endParaRPr lang="ru-RU" dirty="0"/>
          </a:p>
        </p:txBody>
      </p:sp>
      <p:pic>
        <p:nvPicPr>
          <p:cNvPr id="5" name="Содержимое 4" descr="Архив017.jpg"/>
          <p:cNvPicPr>
            <a:picLocks noGrp="1" noChangeAspect="1"/>
          </p:cNvPicPr>
          <p:nvPr>
            <p:ph sz="half" idx="1"/>
          </p:nvPr>
        </p:nvPicPr>
        <p:blipFill>
          <a:blip r:embed="rId2"/>
          <a:stretch>
            <a:fillRect/>
          </a:stretch>
        </p:blipFill>
        <p:spPr>
          <a:xfrm>
            <a:off x="520501" y="1600200"/>
            <a:ext cx="3394472" cy="4525963"/>
          </a:xfrm>
        </p:spPr>
      </p:pic>
      <p:sp>
        <p:nvSpPr>
          <p:cNvPr id="11" name="Содержимое 10"/>
          <p:cNvSpPr>
            <a:spLocks noGrp="1"/>
          </p:cNvSpPr>
          <p:nvPr>
            <p:ph sz="half" idx="2"/>
          </p:nvPr>
        </p:nvSpPr>
        <p:spPr>
          <a:xfrm>
            <a:off x="4178808" y="1142984"/>
            <a:ext cx="3520440" cy="4983179"/>
          </a:xfrm>
        </p:spPr>
        <p:txBody>
          <a:bodyPr>
            <a:normAutofit fontScale="92500" lnSpcReduction="20000"/>
          </a:bodyPr>
          <a:lstStyle/>
          <a:p>
            <a:r>
              <a:rPr lang="en-US" sz="1500" dirty="0" smtClean="0"/>
              <a:t>My </a:t>
            </a:r>
            <a:r>
              <a:rPr lang="en-US" sz="1500" dirty="0" err="1" smtClean="0"/>
              <a:t>favourite</a:t>
            </a:r>
            <a:r>
              <a:rPr lang="en-US" sz="1500" dirty="0" smtClean="0"/>
              <a:t> holiday is St Valentine’s Day</a:t>
            </a:r>
            <a:r>
              <a:rPr lang="en-US" sz="1500" dirty="0" smtClean="0"/>
              <a:t>. It’s an amazing holiday of great love. You can say about your feelings and give some presents and cards to the person you like (or  love). If you don’t want them to know that it’s you, you  don’t have to sign you card and it will become a little secret. </a:t>
            </a:r>
          </a:p>
          <a:p>
            <a:r>
              <a:rPr lang="en-US" sz="1500" dirty="0" smtClean="0"/>
              <a:t>On St Valentine’s Day you can decorate your room and flat or your class. All decorations and cards are with hearts. </a:t>
            </a:r>
          </a:p>
          <a:p>
            <a:r>
              <a:rPr lang="en-US" sz="1500" dirty="0" smtClean="0"/>
              <a:t>That holiday has become my </a:t>
            </a:r>
            <a:r>
              <a:rPr lang="en-US" sz="1500" dirty="0" err="1" smtClean="0"/>
              <a:t>favourite</a:t>
            </a:r>
            <a:r>
              <a:rPr lang="en-US" sz="1500" dirty="0" smtClean="0"/>
              <a:t> one since I started to write poems, listen to songs and read books about love. It’s very interesting and exciting!</a:t>
            </a:r>
          </a:p>
          <a:p>
            <a:r>
              <a:rPr lang="en-US" sz="1500" dirty="0" smtClean="0"/>
              <a:t> I have listened to the history of this holiday several times and every year I understand more. Though this story is sad it has one happy moment: since that time on 14 February people celebrate the Day of love!</a:t>
            </a:r>
          </a:p>
          <a:p>
            <a:pPr>
              <a:buNone/>
            </a:pPr>
            <a:r>
              <a:rPr lang="en-US" sz="1500" dirty="0" smtClean="0"/>
              <a:t> </a:t>
            </a:r>
            <a:r>
              <a:rPr lang="en-US" sz="1500" dirty="0" smtClean="0"/>
              <a:t>                       Written by Cristina.</a:t>
            </a:r>
            <a:endParaRPr lang="en-US" sz="1500" dirty="0" smtClean="0"/>
          </a:p>
          <a:p>
            <a:endParaRPr lang="en-US" sz="1400" dirty="0" smtClean="0"/>
          </a:p>
          <a:p>
            <a:pPr>
              <a:buNone/>
            </a:pPr>
            <a:r>
              <a:rPr lang="en-US" sz="1400" dirty="0" smtClean="0"/>
              <a:t> </a:t>
            </a:r>
            <a:endParaRPr lang="ru-RU" sz="1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Заголовок 9"/>
          <p:cNvSpPr>
            <a:spLocks noGrp="1"/>
          </p:cNvSpPr>
          <p:nvPr>
            <p:ph type="title"/>
          </p:nvPr>
        </p:nvSpPr>
        <p:spPr/>
        <p:txBody>
          <a:bodyPr>
            <a:normAutofit fontScale="90000"/>
          </a:bodyPr>
          <a:lstStyle/>
          <a:p>
            <a:r>
              <a:rPr lang="en-US" sz="3200" dirty="0" smtClean="0"/>
              <a:t> </a:t>
            </a:r>
            <a:br>
              <a:rPr lang="en-US" sz="3200" dirty="0" smtClean="0"/>
            </a:br>
            <a:r>
              <a:rPr lang="en-US" sz="3200" dirty="0" smtClean="0"/>
              <a:t> </a:t>
            </a:r>
            <a:r>
              <a:rPr lang="en-US" sz="3600" dirty="0" smtClean="0"/>
              <a:t>my </a:t>
            </a:r>
            <a:r>
              <a:rPr lang="en-US" sz="3600" dirty="0" err="1" smtClean="0"/>
              <a:t>favourite</a:t>
            </a:r>
            <a:r>
              <a:rPr lang="en-US" sz="3600" dirty="0" smtClean="0"/>
              <a:t> holiday is</a:t>
            </a:r>
            <a:br>
              <a:rPr lang="en-US" sz="3600" dirty="0" smtClean="0"/>
            </a:br>
            <a:r>
              <a:rPr lang="en-US" sz="3600" dirty="0" smtClean="0"/>
              <a:t>                                     my birthday</a:t>
            </a:r>
            <a:endParaRPr lang="ru-RU" sz="3600" dirty="0"/>
          </a:p>
        </p:txBody>
      </p:sp>
      <p:pic>
        <p:nvPicPr>
          <p:cNvPr id="5" name="Содержимое 4" descr="Архив023.jpg"/>
          <p:cNvPicPr>
            <a:picLocks noGrp="1" noChangeAspect="1"/>
          </p:cNvPicPr>
          <p:nvPr>
            <p:ph sz="half" idx="1"/>
          </p:nvPr>
        </p:nvPicPr>
        <p:blipFill>
          <a:blip r:embed="rId2"/>
          <a:stretch>
            <a:fillRect/>
          </a:stretch>
        </p:blipFill>
        <p:spPr>
          <a:xfrm>
            <a:off x="520501" y="1600200"/>
            <a:ext cx="3394472" cy="4525963"/>
          </a:xfrm>
        </p:spPr>
      </p:pic>
      <p:sp>
        <p:nvSpPr>
          <p:cNvPr id="11" name="Содержимое 10"/>
          <p:cNvSpPr>
            <a:spLocks noGrp="1"/>
          </p:cNvSpPr>
          <p:nvPr>
            <p:ph sz="half" idx="2"/>
          </p:nvPr>
        </p:nvSpPr>
        <p:spPr/>
        <p:txBody>
          <a:bodyPr>
            <a:normAutofit/>
          </a:bodyPr>
          <a:lstStyle/>
          <a:p>
            <a:r>
              <a:rPr lang="en-US" sz="1600" dirty="0" smtClean="0">
                <a:latin typeface="Times New Roman" pitchFamily="18" charset="0"/>
                <a:cs typeface="Times New Roman" pitchFamily="18" charset="0"/>
              </a:rPr>
              <a:t>My </a:t>
            </a:r>
            <a:r>
              <a:rPr lang="en-US" sz="1600" dirty="0" err="1" smtClean="0">
                <a:latin typeface="Times New Roman" pitchFamily="18" charset="0"/>
                <a:cs typeface="Times New Roman" pitchFamily="18" charset="0"/>
              </a:rPr>
              <a:t>favourite</a:t>
            </a:r>
            <a:r>
              <a:rPr lang="en-US" sz="1600" dirty="0" smtClean="0">
                <a:latin typeface="Times New Roman" pitchFamily="18" charset="0"/>
                <a:cs typeface="Times New Roman" pitchFamily="18" charset="0"/>
              </a:rPr>
              <a:t> holiday is my birthday.</a:t>
            </a:r>
          </a:p>
          <a:p>
            <a:r>
              <a:rPr lang="en-US" sz="1600" dirty="0" smtClean="0">
                <a:latin typeface="Times New Roman" pitchFamily="18" charset="0"/>
                <a:cs typeface="Times New Roman" pitchFamily="18" charset="0"/>
              </a:rPr>
              <a:t>It’s </a:t>
            </a:r>
            <a:r>
              <a:rPr lang="en-US" sz="1600" dirty="0" smtClean="0">
                <a:latin typeface="Times New Roman" pitchFamily="18" charset="0"/>
                <a:cs typeface="Times New Roman" pitchFamily="18" charset="0"/>
              </a:rPr>
              <a:t>i</a:t>
            </a:r>
            <a:r>
              <a:rPr lang="en-US" sz="1600" dirty="0" smtClean="0">
                <a:latin typeface="Times New Roman" pitchFamily="18" charset="0"/>
                <a:cs typeface="Times New Roman" pitchFamily="18" charset="0"/>
              </a:rPr>
              <a:t>n December . It is the best day because this day is devoted to me!</a:t>
            </a:r>
          </a:p>
          <a:p>
            <a:r>
              <a:rPr lang="en-US" sz="1600" dirty="0" smtClean="0">
                <a:latin typeface="Times New Roman" pitchFamily="18" charset="0"/>
                <a:cs typeface="Times New Roman" pitchFamily="18" charset="0"/>
              </a:rPr>
              <a:t>I invite many friends and they give me interesting and  beautiful presents. I decorate my home with balloons. </a:t>
            </a:r>
          </a:p>
          <a:p>
            <a:r>
              <a:rPr lang="en-US" sz="1600" dirty="0" smtClean="0">
                <a:latin typeface="Times New Roman" pitchFamily="18" charset="0"/>
                <a:cs typeface="Times New Roman" pitchFamily="18" charset="0"/>
              </a:rPr>
              <a:t>On this  wonderful day my  parents cook many tasty foods. And  in the end of the party my mum brings a  big tasty cake!</a:t>
            </a:r>
          </a:p>
          <a:p>
            <a:endParaRPr lang="en-US" sz="1600" dirty="0" smtClean="0">
              <a:latin typeface="Times New Roman" pitchFamily="18" charset="0"/>
              <a:cs typeface="Times New Roman" pitchFamily="18" charset="0"/>
            </a:endParaRPr>
          </a:p>
          <a:p>
            <a:pPr>
              <a:buNone/>
            </a:pPr>
            <a:r>
              <a:rPr lang="en-US" sz="1600" dirty="0" smtClean="0">
                <a:latin typeface="Times New Roman" pitchFamily="18" charset="0"/>
                <a:cs typeface="Times New Roman" pitchFamily="18" charset="0"/>
              </a:rPr>
              <a:t>                   Written by Tania.</a:t>
            </a:r>
            <a:endParaRPr lang="ru-RU" sz="1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5389098" y="285728"/>
            <a:ext cx="3429000" cy="642942"/>
          </a:xfrm>
        </p:spPr>
        <p:txBody>
          <a:bodyPr/>
          <a:lstStyle/>
          <a:p>
            <a:r>
              <a:rPr lang="en-US" sz="2800" dirty="0" smtClean="0"/>
              <a:t>HALLOWE’EN</a:t>
            </a:r>
            <a:endParaRPr lang="ru-RU" dirty="0"/>
          </a:p>
        </p:txBody>
      </p:sp>
      <p:sp>
        <p:nvSpPr>
          <p:cNvPr id="7" name="Содержимое 6"/>
          <p:cNvSpPr>
            <a:spLocks noGrp="1"/>
          </p:cNvSpPr>
          <p:nvPr>
            <p:ph type="body" sz="half" idx="2"/>
          </p:nvPr>
        </p:nvSpPr>
        <p:spPr>
          <a:xfrm>
            <a:off x="5389098" y="928670"/>
            <a:ext cx="3429000" cy="5715040"/>
          </a:xfrm>
        </p:spPr>
        <p:txBody>
          <a:bodyPr>
            <a:normAutofit/>
          </a:bodyPr>
          <a:lstStyle/>
          <a:p>
            <a:r>
              <a:rPr lang="en-US" sz="1400" dirty="0" smtClean="0"/>
              <a:t>My </a:t>
            </a:r>
            <a:r>
              <a:rPr lang="en-US" sz="1400" dirty="0" err="1" smtClean="0"/>
              <a:t>favourite</a:t>
            </a:r>
            <a:r>
              <a:rPr lang="en-US" sz="1400" dirty="0" smtClean="0"/>
              <a:t> holiday is </a:t>
            </a:r>
            <a:r>
              <a:rPr lang="en-US" sz="1400" dirty="0" err="1" smtClean="0"/>
              <a:t>Hallowe’en</a:t>
            </a:r>
            <a:r>
              <a:rPr lang="en-US" sz="1400" dirty="0" smtClean="0"/>
              <a:t>. I am going to have  a party on </a:t>
            </a:r>
            <a:r>
              <a:rPr lang="en-US" sz="1400" dirty="0" err="1" smtClean="0"/>
              <a:t>Hallowe’en</a:t>
            </a:r>
            <a:r>
              <a:rPr lang="en-US" sz="1400" dirty="0" smtClean="0"/>
              <a:t>, because I want to see all my friends and have fun. </a:t>
            </a:r>
          </a:p>
          <a:p>
            <a:r>
              <a:rPr lang="en-US" dirty="0" smtClean="0"/>
              <a:t>I’m going to dress up as a witch. I’m going to wear a long plain black  dress, a black pointed hat and black gloves.</a:t>
            </a:r>
          </a:p>
          <a:p>
            <a:r>
              <a:rPr lang="en-US" sz="1400" dirty="0" smtClean="0"/>
              <a:t>Before the party I want to buy a pumpkin, candles, sweets and biscuits. I am going to ask Dad to carve a face on the pumpkin and put there a candle. I’ll decorate the room with black and orange balloons, toy frogs, snakes and spiders. I am going to ask my mum to help me to paint my face. </a:t>
            </a:r>
          </a:p>
          <a:p>
            <a:r>
              <a:rPr lang="en-US" dirty="0" smtClean="0"/>
              <a:t>During the party we’ll  eat pumpkin pie and tell scary stories about ghosts and    witches. I’ll have some competitions at my party. The first competition will be to draw a pumpkin with closed eyes, the second competition will be a witches’ race on the broom stick. </a:t>
            </a:r>
          </a:p>
          <a:p>
            <a:r>
              <a:rPr lang="en-US" dirty="0" smtClean="0"/>
              <a:t>In my opinion the party will be very funny and interesting. I’ll  have a great time  with my friends.</a:t>
            </a:r>
          </a:p>
          <a:p>
            <a:r>
              <a:rPr lang="en-US" dirty="0" smtClean="0"/>
              <a:t> </a:t>
            </a:r>
            <a:r>
              <a:rPr lang="en-US" dirty="0" smtClean="0"/>
              <a:t>                         Written by </a:t>
            </a:r>
            <a:r>
              <a:rPr lang="en-US" dirty="0" err="1" smtClean="0"/>
              <a:t>Yulia</a:t>
            </a:r>
            <a:r>
              <a:rPr lang="en-US" dirty="0" smtClean="0"/>
              <a:t>. </a:t>
            </a:r>
            <a:r>
              <a:rPr lang="en-US" sz="1400" dirty="0" smtClean="0"/>
              <a:t> </a:t>
            </a:r>
          </a:p>
          <a:p>
            <a:endParaRPr lang="ru-RU" sz="1400" dirty="0"/>
          </a:p>
        </p:txBody>
      </p:sp>
      <p:pic>
        <p:nvPicPr>
          <p:cNvPr id="1026" name="Picture 2" descr="D:\Фото\Новая папка (2)\Изображение 017.jpg"/>
          <p:cNvPicPr>
            <a:picLocks noGrp="1" noChangeAspect="1" noChangeArrowheads="1"/>
          </p:cNvPicPr>
          <p:nvPr>
            <p:ph type="pic" idx="1"/>
          </p:nvPr>
        </p:nvPicPr>
        <p:blipFill>
          <a:blip r:embed="rId2" cstate="print"/>
          <a:srcRect l="12573" r="12573"/>
          <a:stretch>
            <a:fillRect/>
          </a:stretch>
        </p:blipFill>
        <p:spPr bwMode="auto">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зящная">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Изящная">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161</TotalTime>
  <Words>884</Words>
  <Application>Microsoft Office PowerPoint</Application>
  <PresentationFormat>Экран (4:3)</PresentationFormat>
  <Paragraphs>48</Paragraphs>
  <Slides>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7</vt:i4>
      </vt:variant>
    </vt:vector>
  </HeadingPairs>
  <TitlesOfParts>
    <vt:vector size="8" baseType="lpstr">
      <vt:lpstr>Изящная</vt:lpstr>
      <vt:lpstr>                                                                                 </vt:lpstr>
      <vt:lpstr>                CHRISTMAS</vt:lpstr>
      <vt:lpstr>              New Year’s Day</vt:lpstr>
      <vt:lpstr>       new year’s day</vt:lpstr>
      <vt:lpstr>       st valentine’s day</vt:lpstr>
      <vt:lpstr>   my favourite holiday is                                      my birthday</vt:lpstr>
      <vt:lpstr>HALLOWE’EN</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Our favourite holidays</dc:title>
  <dc:creator>Customer</dc:creator>
  <cp:lastModifiedBy>Customer</cp:lastModifiedBy>
  <cp:revision>18</cp:revision>
  <dcterms:created xsi:type="dcterms:W3CDTF">2009-12-30T18:13:22Z</dcterms:created>
  <dcterms:modified xsi:type="dcterms:W3CDTF">2010-01-01T17:20:17Z</dcterms:modified>
</cp:coreProperties>
</file>