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A579F-5DD8-4603-AD43-3B2E630BE7F1}" type="datetimeFigureOut">
              <a:rPr lang="en-US" smtClean="0"/>
              <a:t>2/2/2010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E2E3B-0A70-4B8C-90D1-901791C400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E2E3B-0A70-4B8C-90D1-901791C40031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E2E3B-0A70-4B8C-90D1-901791C40031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E2E3B-0A70-4B8C-90D1-901791C40031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1747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3174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4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1750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31751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1752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3175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75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1755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175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31757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58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5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31760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61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62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31763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64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6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31766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67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6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31769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70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7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31772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73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7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31775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76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77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31778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79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8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31781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2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8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31784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5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86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31787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8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8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31790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1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9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31793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4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95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31796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7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9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31799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0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0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31802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3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0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31805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6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07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31808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9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10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31811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12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1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31814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15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31817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18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1819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20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31821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31822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23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24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31825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26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2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31828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29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3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31831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32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3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31834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35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36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31837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38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39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31840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1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4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31843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4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4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31846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7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4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31849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0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5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31852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3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</p:grpSp>
          </p:grpSp>
          <p:grpSp>
            <p:nvGrpSpPr>
              <p:cNvPr id="3185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31855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3185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5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5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5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6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6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6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1863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864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31865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66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67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68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69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0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1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2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3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4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5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6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7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78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3187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88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881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882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883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84723CE-306E-4A73-A4AF-0ACA2CA280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1BAE-AB5C-4091-8938-84DBB1A8E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58B47-D4B9-4977-B3BF-26E6D1490B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2265E90-65D8-4617-954A-F6F74BBFA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56419-B12B-46FB-B593-05BB46EDF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C8130-A1A8-4E4B-B16E-FCF9B5EBAA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06CE3-A69B-4261-A1C1-2D81C9373E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47E4-037F-41D1-B6B5-74AB12840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63A25-8CB9-4DD4-AD9C-EBFBBFCE5C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305A7-8957-46FD-AAFA-9BF267242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5BD3D-603B-4BC2-A0BC-F5CFF8DC85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EA3F9-592B-432A-9C16-765B5B9B85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072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072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726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0727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8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729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073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732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30733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0734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35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30736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30737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073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3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4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074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4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43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074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4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46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074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4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49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075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5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52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075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5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5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075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5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58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075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6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61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076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6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64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076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6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67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076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6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7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077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7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73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077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7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76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077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7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79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078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8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82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078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8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8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078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8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88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3078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9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91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079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9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94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3079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9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797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3079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9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0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80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30802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3080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0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05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3080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0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0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3080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1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1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3081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1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14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081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1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1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081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1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2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3082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2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2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308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2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3082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2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29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3083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3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0832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3083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3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3083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6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2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3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7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9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6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3085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5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086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086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651DB80-CD92-42E3-93DF-7CA383237DB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DREAM DESTINATION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INFORMATIVE TALK ON AROUND THE WORLD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PICTURES OF STUDENTS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GIVING PRESENTATION ON AROUND THE WORLD.</a:t>
            </a:r>
          </a:p>
          <a:p>
            <a:r>
              <a:rPr lang="en-US"/>
              <a:t>HISTORICAL AND EDUCATIONAL PLACES IN EUROPE.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3" name="Picture 11" descr="DSC02387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screen"/>
          <a:srcRect/>
          <a:stretch>
            <a:fillRect/>
          </a:stretch>
        </p:blipFill>
        <p:spPr>
          <a:xfrm>
            <a:off x="4114800" y="76200"/>
            <a:ext cx="4191000" cy="3143250"/>
          </a:xfrm>
          <a:noFill/>
          <a:ln/>
        </p:spPr>
      </p:pic>
      <p:pic>
        <p:nvPicPr>
          <p:cNvPr id="8205" name="Picture 13" descr="DSC02390"/>
          <p:cNvPicPr>
            <a:picLocks noChangeAspect="1" noChangeArrowheads="1"/>
          </p:cNvPicPr>
          <p:nvPr>
            <p:ph sz="quarter" idx="4"/>
          </p:nvPr>
        </p:nvPicPr>
        <p:blipFill>
          <a:blip r:embed="rId4" cstate="screen"/>
          <a:srcRect/>
          <a:stretch>
            <a:fillRect/>
          </a:stretch>
        </p:blipFill>
        <p:spPr>
          <a:xfrm>
            <a:off x="990600" y="3657600"/>
            <a:ext cx="4038600" cy="3028950"/>
          </a:xfrm>
          <a:noFill/>
          <a:ln/>
        </p:spPr>
      </p:pic>
      <p:sp>
        <p:nvSpPr>
          <p:cNvPr id="8206" name="Rectangle 14"/>
          <p:cNvSpPr>
            <a:spLocks noGrp="1" noChangeArrowheads="1"/>
          </p:cNvSpPr>
          <p:nvPr>
            <p:ph sz="quarter" idx="3"/>
          </p:nvPr>
        </p:nvSpPr>
        <p:spPr>
          <a:xfrm>
            <a:off x="762000" y="4114800"/>
            <a:ext cx="3810000" cy="1981200"/>
          </a:xfrm>
        </p:spPr>
        <p:txBody>
          <a:bodyPr/>
          <a:lstStyle/>
          <a:p>
            <a:endParaRPr lang="en-US" sz="2400"/>
          </a:p>
        </p:txBody>
      </p:sp>
      <p:sp>
        <p:nvSpPr>
          <p:cNvPr id="8207" name="Rectangle 15"/>
          <p:cNvSpPr>
            <a:spLocks noGrp="1" noChangeArrowheads="1"/>
          </p:cNvSpPr>
          <p:nvPr>
            <p:ph sz="quarter" idx="1"/>
          </p:nvPr>
        </p:nvSpPr>
        <p:spPr>
          <a:xfrm>
            <a:off x="152400" y="1295400"/>
            <a:ext cx="3810000" cy="1981200"/>
          </a:xfrm>
        </p:spPr>
        <p:txBody>
          <a:bodyPr/>
          <a:lstStyle/>
          <a:p>
            <a:endParaRPr lang="en-US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9" name="Picture 9" descr="DSC02397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screen"/>
          <a:srcRect/>
          <a:stretch>
            <a:fillRect/>
          </a:stretch>
        </p:blipFill>
        <p:spPr>
          <a:xfrm>
            <a:off x="685800" y="228600"/>
            <a:ext cx="3352800" cy="2514600"/>
          </a:xfrm>
          <a:noFill/>
          <a:ln/>
        </p:spPr>
      </p:pic>
      <p:pic>
        <p:nvPicPr>
          <p:cNvPr id="10252" name="Picture 12" descr="DSC02398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screen"/>
          <a:srcRect/>
          <a:stretch>
            <a:fillRect/>
          </a:stretch>
        </p:blipFill>
        <p:spPr>
          <a:xfrm>
            <a:off x="728663" y="3621088"/>
            <a:ext cx="3795712" cy="2474912"/>
          </a:xfrm>
          <a:noFill/>
          <a:ln/>
        </p:spPr>
      </p:pic>
      <p:pic>
        <p:nvPicPr>
          <p:cNvPr id="10255" name="Picture 15" descr="DSC02382"/>
          <p:cNvPicPr>
            <a:picLocks noChangeAspect="1" noChangeArrowheads="1"/>
          </p:cNvPicPr>
          <p:nvPr>
            <p:ph sz="quarter" idx="2"/>
          </p:nvPr>
        </p:nvPicPr>
        <p:blipFill>
          <a:blip r:embed="rId5" cstate="screen"/>
          <a:srcRect/>
          <a:stretch>
            <a:fillRect/>
          </a:stretch>
        </p:blipFill>
        <p:spPr>
          <a:xfrm>
            <a:off x="4495800" y="533400"/>
            <a:ext cx="3251200" cy="2438400"/>
          </a:xfrm>
          <a:noFill/>
          <a:ln/>
        </p:spPr>
      </p:pic>
      <p:pic>
        <p:nvPicPr>
          <p:cNvPr id="10256" name="Picture 16" descr="DSC02389"/>
          <p:cNvPicPr>
            <a:picLocks noChangeAspect="1" noChangeArrowheads="1"/>
          </p:cNvPicPr>
          <p:nvPr>
            <p:ph sz="quarter" idx="4"/>
          </p:nvPr>
        </p:nvPicPr>
        <p:blipFill>
          <a:blip r:embed="rId6" cstate="screen"/>
          <a:srcRect/>
          <a:stretch>
            <a:fillRect/>
          </a:stretch>
        </p:blipFill>
        <p:spPr>
          <a:xfrm>
            <a:off x="4016375" y="3584575"/>
            <a:ext cx="4441825" cy="2511425"/>
          </a:xfrm>
          <a:noFill/>
          <a:ln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727200" y="3733800"/>
            <a:ext cx="5664200" cy="1905000"/>
          </a:xfrm>
          <a:solidFill>
            <a:schemeClr val="accent2"/>
          </a:solidFill>
          <a:ln>
            <a:solidFill>
              <a:schemeClr val="folHlink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2"/>
                </a:solidFill>
                <a:latin typeface="Lucida Handwriting" pitchFamily="66" charset="0"/>
              </a:rPr>
              <a:t>BY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2"/>
                </a:solidFill>
                <a:latin typeface="Lucida Handwriting" pitchFamily="66" charset="0"/>
              </a:rPr>
              <a:t>MRS.POOJA SINGHAL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2"/>
                </a:solidFill>
                <a:latin typeface="Lucida Handwriting" pitchFamily="66" charset="0"/>
              </a:rPr>
              <a:t>OF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2"/>
                </a:solidFill>
                <a:latin typeface="Lucida Handwriting" pitchFamily="66" charset="0"/>
              </a:rPr>
              <a:t>GAIL D.A.V PUBLIC SCHOOL</a:t>
            </a:r>
          </a:p>
        </p:txBody>
      </p:sp>
      <p:sp>
        <p:nvSpPr>
          <p:cNvPr id="21513" name="WordArt 9"/>
          <p:cNvSpPr>
            <a:spLocks noChangeArrowheads="1" noChangeShapeType="1" noTextEdit="1"/>
          </p:cNvSpPr>
          <p:nvPr/>
        </p:nvSpPr>
        <p:spPr bwMode="auto">
          <a:xfrm>
            <a:off x="914400" y="1295400"/>
            <a:ext cx="64008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THANK YOU 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 flipH="1">
            <a:off x="3048000" y="3962400"/>
            <a:ext cx="1841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Arial" charset="0"/>
              </a:rPr>
              <a:t>BY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56</TotalTime>
  <Words>39</Words>
  <Application>Microsoft Office PowerPoint</Application>
  <PresentationFormat>On-screen Show (4:3)</PresentationFormat>
  <Paragraphs>14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Times New Roman</vt:lpstr>
      <vt:lpstr>Wingdings</vt:lpstr>
      <vt:lpstr>Lucida Handwriting</vt:lpstr>
      <vt:lpstr>Fireworks</vt:lpstr>
      <vt:lpstr>DREAM DESTINATION</vt:lpstr>
      <vt:lpstr>PICTURES OF STUDENTS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DREAM DESTINATION</dc:title>
  <dc:creator>gail</dc:creator>
  <cp:lastModifiedBy>Chris</cp:lastModifiedBy>
  <cp:revision>6</cp:revision>
  <dcterms:created xsi:type="dcterms:W3CDTF">2010-02-01T14:35:01Z</dcterms:created>
  <dcterms:modified xsi:type="dcterms:W3CDTF">2010-02-02T22:39:09Z</dcterms:modified>
</cp:coreProperties>
</file>